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72" r:id="rId5"/>
    <p:sldId id="268" r:id="rId6"/>
    <p:sldId id="262" r:id="rId7"/>
    <p:sldId id="261" r:id="rId8"/>
    <p:sldId id="271" r:id="rId9"/>
    <p:sldId id="264" r:id="rId10"/>
    <p:sldId id="275" r:id="rId11"/>
    <p:sldId id="274" r:id="rId12"/>
    <p:sldId id="269" r:id="rId13"/>
    <p:sldId id="277" r:id="rId14"/>
    <p:sldId id="278" r:id="rId15"/>
    <p:sldId id="276" r:id="rId16"/>
    <p:sldId id="266" r:id="rId17"/>
    <p:sldId id="267"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varScale="1">
        <p:scale>
          <a:sx n="104" d="100"/>
          <a:sy n="104" d="100"/>
        </p:scale>
        <p:origin x="870" y="114"/>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01C-49C6-BAEC-D5D75DDEDB69}"/>
            </c:ext>
          </c:extLst>
        </c:ser>
        <c:ser>
          <c:idx val="1"/>
          <c:order val="1"/>
          <c:tx>
            <c:strRef>
              <c:f>Sheet1!$C$1</c:f>
              <c:strCache>
                <c:ptCount val="1"/>
                <c:pt idx="0">
                  <c:v>Series 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01C-49C6-BAEC-D5D75DDEDB69}"/>
            </c:ext>
          </c:extLst>
        </c:ser>
        <c:ser>
          <c:idx val="2"/>
          <c:order val="2"/>
          <c:tx>
            <c:strRef>
              <c:f>Sheet1!$D$1</c:f>
              <c:strCache>
                <c:ptCount val="1"/>
                <c:pt idx="0">
                  <c:v>Series 3</c:v>
                </c:pt>
              </c:strCache>
            </c:strRef>
          </c:tx>
          <c:spPr>
            <a:solidFill>
              <a:schemeClr val="accent6"/>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01C-49C6-BAEC-D5D75DDEDB69}"/>
            </c:ext>
          </c:extLst>
        </c:ser>
        <c:dLbls>
          <c:dLblPos val="outEnd"/>
          <c:showLegendKey val="0"/>
          <c:showVal val="1"/>
          <c:showCatName val="0"/>
          <c:showSerName val="0"/>
          <c:showPercent val="0"/>
          <c:showBubbleSize val="0"/>
        </c:dLbls>
        <c:gapWidth val="219"/>
        <c:overlap val="-27"/>
        <c:axId val="1123024575"/>
        <c:axId val="1123027071"/>
      </c:barChart>
      <c:catAx>
        <c:axId val="1123024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3027071"/>
        <c:crosses val="autoZero"/>
        <c:auto val="1"/>
        <c:lblAlgn val="ctr"/>
        <c:lblOffset val="100"/>
        <c:noMultiLvlLbl val="0"/>
      </c:catAx>
      <c:valAx>
        <c:axId val="11230270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3024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 Id="rId4" Type="http://schemas.openxmlformats.org/officeDocument/2006/relationships/image" Target="../media/image2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 Id="rId4"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6_2" csCatId="accent6" phldr="1"/>
      <dgm:spPr/>
      <dgm:t>
        <a:bodyPr/>
        <a:lstStyle/>
        <a:p>
          <a:endParaRPr lang="en-US"/>
        </a:p>
      </dgm:t>
    </dgm:pt>
    <dgm:pt modelId="{AE62509E-8FD5-4BC0-8484-49407DA07B2D}">
      <dgm:prSet phldrT="[Text]" phldr="0"/>
      <dgm:spPr/>
      <dgm:t>
        <a:bodyPr/>
        <a:lstStyle/>
        <a:p>
          <a:r>
            <a:rPr lang="en-US" dirty="0">
              <a:latin typeface="Tahoma" panose="020B0604030504040204" pitchFamily="34" charset="0"/>
              <a:ea typeface="Tahoma" panose="020B0604030504040204" pitchFamily="34" charset="0"/>
              <a:cs typeface="Tahoma" panose="020B0604030504040204" pitchFamily="34" charset="0"/>
            </a:rPr>
            <a:t>Title</a:t>
          </a:r>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600" b="0" i="0" u="none" dirty="0">
              <a:latin typeface="Tahoma" panose="020B0604030504040204" pitchFamily="34" charset="0"/>
              <a:ea typeface="Tahoma" panose="020B0604030504040204" pitchFamily="34" charset="0"/>
              <a:cs typeface="Tahoma" panose="020B0604030504040204" pitchFamily="34" charset="0"/>
            </a:rPr>
            <a:t>To start a presentation, go to the Slide Show tab, and select From Beginning.</a:t>
          </a:r>
          <a:endParaRPr lang="en-US" sz="1600" dirty="0">
            <a:latin typeface="Tahoma" panose="020B0604030504040204" pitchFamily="34" charset="0"/>
            <a:ea typeface="Tahoma" panose="020B0604030504040204" pitchFamily="34" charset="0"/>
            <a:cs typeface="Tahoma" panose="020B0604030504040204" pitchFamily="34" charset="0"/>
          </a:endParaRPr>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phldr="0"/>
      <dgm:spPr/>
      <dgm:t>
        <a:bodyPr/>
        <a:lstStyle/>
        <a:p>
          <a:r>
            <a:rPr lang="en-US" dirty="0">
              <a:latin typeface="Tahoma" panose="020B0604030504040204" pitchFamily="34" charset="0"/>
              <a:ea typeface="Tahoma" panose="020B0604030504040204" pitchFamily="34" charset="0"/>
              <a:cs typeface="Tahoma" panose="020B0604030504040204" pitchFamily="34" charset="0"/>
            </a:rPr>
            <a:t>Title</a:t>
          </a:r>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600" b="0" i="0" u="none" dirty="0">
              <a:latin typeface="Tahoma" panose="020B0604030504040204" pitchFamily="34" charset="0"/>
              <a:ea typeface="Tahoma" panose="020B0604030504040204" pitchFamily="34" charset="0"/>
              <a:cs typeface="Tahoma" panose="020B0604030504040204" pitchFamily="34" charset="0"/>
            </a:rPr>
            <a:t>To display Presenter view, in Slide Show view, on the control bar at the bottom left select the three dots, and then Show Presenter View.</a:t>
          </a:r>
          <a:endParaRPr lang="en-US" sz="1600" dirty="0">
            <a:latin typeface="Tahoma" panose="020B0604030504040204" pitchFamily="34" charset="0"/>
            <a:ea typeface="Tahoma" panose="020B0604030504040204" pitchFamily="34" charset="0"/>
            <a:cs typeface="Tahoma" panose="020B0604030504040204" pitchFamily="34" charset="0"/>
          </a:endParaRPr>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phldr="0"/>
      <dgm:spPr/>
      <dgm:t>
        <a:bodyPr/>
        <a:lstStyle/>
        <a:p>
          <a:r>
            <a:rPr lang="en-US" dirty="0">
              <a:latin typeface="Tahoma" panose="020B0604030504040204" pitchFamily="34" charset="0"/>
              <a:ea typeface="Tahoma" panose="020B0604030504040204" pitchFamily="34" charset="0"/>
              <a:cs typeface="Tahoma" panose="020B0604030504040204" pitchFamily="34" charset="0"/>
            </a:rPr>
            <a:t>Title</a:t>
          </a:r>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600" b="0" i="0" u="none" dirty="0">
              <a:latin typeface="Tahoma" panose="020B0604030504040204" pitchFamily="34" charset="0"/>
              <a:ea typeface="Tahoma" panose="020B0604030504040204" pitchFamily="34" charset="0"/>
              <a:cs typeface="Tahoma" panose="020B0604030504040204" pitchFamily="34" charset="0"/>
            </a:rPr>
            <a:t>During your presentation, the speaker notes are visible on your monitor, but aren't visible to the audience. </a:t>
          </a:r>
          <a:endParaRPr lang="en-US" sz="1600" dirty="0">
            <a:latin typeface="Tahoma" panose="020B0604030504040204" pitchFamily="34" charset="0"/>
            <a:ea typeface="Tahoma" panose="020B0604030504040204" pitchFamily="34" charset="0"/>
            <a:cs typeface="Tahoma" panose="020B0604030504040204" pitchFamily="34" charset="0"/>
          </a:endParaRP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5288893C-FA8E-4BB1-8E73-26873A414237}">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Title</a:t>
          </a:r>
        </a:p>
      </dgm:t>
    </dgm:pt>
    <dgm:pt modelId="{B96E404D-37DE-46A2-BF80-78A08CBF262C}" type="parTrans" cxnId="{2B790330-501D-4967-B757-4F5FFA10F871}">
      <dgm:prSet/>
      <dgm:spPr/>
      <dgm:t>
        <a:bodyPr/>
        <a:lstStyle/>
        <a:p>
          <a:endParaRPr lang="en-US"/>
        </a:p>
      </dgm:t>
    </dgm:pt>
    <dgm:pt modelId="{0A063199-9DB1-476C-880B-768BF300FB2E}" type="sibTrans" cxnId="{2B790330-501D-4967-B757-4F5FFA10F871}">
      <dgm:prSet/>
      <dgm:spPr/>
      <dgm:t>
        <a:bodyPr/>
        <a:lstStyle/>
        <a:p>
          <a:endParaRPr lang="en-US"/>
        </a:p>
      </dgm:t>
    </dgm:pt>
    <dgm:pt modelId="{6CCA4A94-29B0-4EAA-B861-22692384A554}">
      <dgm:prSet custT="1"/>
      <dgm:spPr/>
      <dgm:t>
        <a:bodyPr/>
        <a:lstStyle/>
        <a:p>
          <a:r>
            <a:rPr lang="en-US" sz="1600" b="0" i="0" u="none" dirty="0">
              <a:latin typeface="Tahoma" panose="020B0604030504040204" pitchFamily="34" charset="0"/>
              <a:ea typeface="Tahoma" panose="020B0604030504040204" pitchFamily="34" charset="0"/>
              <a:cs typeface="Tahoma" panose="020B0604030504040204" pitchFamily="34" charset="0"/>
            </a:rPr>
            <a:t>The Notes pane is a box that appears below each slide. Tap it to add notes</a:t>
          </a:r>
          <a:r>
            <a:rPr lang="en-US" sz="2000" b="0" i="0" u="none" dirty="0">
              <a:latin typeface="Tahoma" panose="020B0604030504040204" pitchFamily="34" charset="0"/>
              <a:ea typeface="Tahoma" panose="020B0604030504040204" pitchFamily="34" charset="0"/>
              <a:cs typeface="Tahoma" panose="020B0604030504040204" pitchFamily="34" charset="0"/>
            </a:rPr>
            <a:t>. </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B8BDE3BD-4D0B-40DA-AA95-BDBEBBCA1CDA}" type="parTrans" cxnId="{8D3C67E3-E138-4DBB-B8C4-D984728BC1A3}">
      <dgm:prSet/>
      <dgm:spPr/>
      <dgm:t>
        <a:bodyPr/>
        <a:lstStyle/>
        <a:p>
          <a:endParaRPr lang="en-US"/>
        </a:p>
      </dgm:t>
    </dgm:pt>
    <dgm:pt modelId="{5F79D881-14E3-4A52-A40A-6D76566D3CC2}" type="sibTrans" cxnId="{8D3C67E3-E138-4DBB-B8C4-D984728BC1A3}">
      <dgm:prSet/>
      <dgm:spPr/>
      <dgm:t>
        <a:bodyPr/>
        <a:lstStyle/>
        <a:p>
          <a:endParaRPr lang="en-US"/>
        </a:p>
      </dgm:t>
    </dgm:pt>
    <dgm:pt modelId="{9BB36EC9-B49F-4E8C-9669-24D262457FB4}">
      <dgm:prSet/>
      <dgm:spPr/>
      <dgm:t>
        <a:bodyPr/>
        <a:lstStyle/>
        <a:p>
          <a:r>
            <a:rPr lang="en-US" dirty="0">
              <a:latin typeface="Tahoma" panose="020B0604030504040204" pitchFamily="34" charset="0"/>
              <a:ea typeface="Tahoma" panose="020B0604030504040204" pitchFamily="34" charset="0"/>
              <a:cs typeface="Tahoma" panose="020B0604030504040204" pitchFamily="34" charset="0"/>
            </a:rPr>
            <a:t>Title</a:t>
          </a:r>
        </a:p>
      </dgm:t>
    </dgm:pt>
    <dgm:pt modelId="{334ACDC4-05D9-4755-B597-C8B2F00F76FE}" type="parTrans" cxnId="{1BD00E8E-75B0-4C19-AF90-1633569336BC}">
      <dgm:prSet/>
      <dgm:spPr/>
      <dgm:t>
        <a:bodyPr/>
        <a:lstStyle/>
        <a:p>
          <a:endParaRPr lang="en-US"/>
        </a:p>
      </dgm:t>
    </dgm:pt>
    <dgm:pt modelId="{0A0D465C-2D43-497B-AFD2-C0939F0FB42D}" type="sibTrans" cxnId="{1BD00E8E-75B0-4C19-AF90-1633569336BC}">
      <dgm:prSet/>
      <dgm:spPr/>
      <dgm:t>
        <a:bodyPr/>
        <a:lstStyle/>
        <a:p>
          <a:endParaRPr lang="en-US"/>
        </a:p>
      </dgm:t>
    </dgm:pt>
    <dgm:pt modelId="{730A1EF9-E4EF-4CEB-B84A-A954C3FCB278}">
      <dgm:prSet custT="1"/>
      <dgm:spPr/>
      <dgm:t>
        <a:bodyPr/>
        <a:lstStyle/>
        <a:p>
          <a:r>
            <a:rPr lang="en-US" sz="1600" b="0" i="0" u="none" dirty="0">
              <a:latin typeface="Tahoma" panose="020B0604030504040204" pitchFamily="34" charset="0"/>
              <a:ea typeface="Tahoma" panose="020B0604030504040204" pitchFamily="34" charset="0"/>
              <a:cs typeface="Tahoma" panose="020B0604030504040204" pitchFamily="34" charset="0"/>
            </a:rPr>
            <a:t>If you don’t see the Notes pane or it is completely minimized, click Notes on the task bar across the bottom of the PowerPoint window. </a:t>
          </a:r>
          <a:endParaRPr lang="en-US" sz="1600" dirty="0">
            <a:latin typeface="Tahoma" panose="020B0604030504040204" pitchFamily="34" charset="0"/>
            <a:ea typeface="Tahoma" panose="020B0604030504040204" pitchFamily="34" charset="0"/>
            <a:cs typeface="Tahoma" panose="020B0604030504040204" pitchFamily="34" charset="0"/>
          </a:endParaRPr>
        </a:p>
      </dgm:t>
    </dgm:pt>
    <dgm:pt modelId="{3BBDC8A2-B24E-4C3D-9DD4-42634791D226}" type="parTrans" cxnId="{D1AE091D-633F-45A6-8A5E-F0B36947447F}">
      <dgm:prSet/>
      <dgm:spPr/>
      <dgm:t>
        <a:bodyPr/>
        <a:lstStyle/>
        <a:p>
          <a:endParaRPr lang="en-US"/>
        </a:p>
      </dgm:t>
    </dgm:pt>
    <dgm:pt modelId="{540AEC5A-6E4C-47A2-8622-CD87D60F5F5F}" type="sibTrans" cxnId="{D1AE091D-633F-45A6-8A5E-F0B36947447F}">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a:ln>
          <a:noFill/>
        </a:ln>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00868" custScaleY="100868">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45422C2E-F22E-4377-A7C3-B2A968FB8B04}" type="pres">
      <dgm:prSet presAssocID="{6BF5896A-A334-45B0-B451-09159F55B184}" presName="spaceBetweenRectangles" presStyleCnt="0"/>
      <dgm:spPr/>
    </dgm:pt>
    <dgm:pt modelId="{F158923C-2E31-42BC-A158-0ADDD3FA3388}" type="pres">
      <dgm:prSet presAssocID="{5288893C-FA8E-4BB1-8E73-26873A414237}" presName="composite" presStyleCnt="0"/>
      <dgm:spPr/>
    </dgm:pt>
    <dgm:pt modelId="{7F9CA9FA-4656-43AA-9088-3A5299B6A66C}" type="pres">
      <dgm:prSet presAssocID="{5288893C-FA8E-4BB1-8E73-26873A414237}" presName="ConnectorPoint" presStyleLbl="fgAcc1" presStyleIdx="3" presStyleCnt="5"/>
      <dgm:spPr/>
    </dgm:pt>
    <dgm:pt modelId="{E3DD767A-D2C6-4F85-B6F9-67493CDF5DDF}" type="pres">
      <dgm:prSet presAssocID="{5288893C-FA8E-4BB1-8E73-26873A414237}" presName="ConnectLine" presStyleLbl="alignNode1" presStyleIdx="3"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FC439593-481B-46FA-89EC-8E39AB07FC34}" type="pres">
      <dgm:prSet presAssocID="{5288893C-FA8E-4BB1-8E73-26873A414237}" presName="FlexibleEmptyPlaceHolder" presStyleCnt="0"/>
      <dgm:spPr/>
    </dgm:pt>
    <dgm:pt modelId="{2395288F-A4FC-4947-ABF3-216F88503A21}" type="pres">
      <dgm:prSet presAssocID="{5288893C-FA8E-4BB1-8E73-26873A414237}" presName="L2TextContainer" presStyleLbl="bgAcc1" presStyleIdx="3" presStyleCnt="5" custLinFactNeighborY="16">
        <dgm:presLayoutVars>
          <dgm:chMax val="0"/>
          <dgm:chPref val="0"/>
          <dgm:bulletEnabled val="1"/>
        </dgm:presLayoutVars>
      </dgm:prSet>
      <dgm:spPr/>
    </dgm:pt>
    <dgm:pt modelId="{76410C0E-CB2F-430A-B274-9F5EE09585B6}" type="pres">
      <dgm:prSet presAssocID="{5288893C-FA8E-4BB1-8E73-26873A414237}" presName="L1TextContainer" presStyleLbl="revTx" presStyleIdx="3" presStyleCnt="5">
        <dgm:presLayoutVars>
          <dgm:chMax val="1"/>
          <dgm:chPref val="1"/>
          <dgm:bulletEnabled val="1"/>
        </dgm:presLayoutVars>
      </dgm:prSet>
      <dgm:spPr/>
    </dgm:pt>
    <dgm:pt modelId="{AE7FE0DD-2FBD-4561-8F59-0C3ACCC3B694}" type="pres">
      <dgm:prSet presAssocID="{5288893C-FA8E-4BB1-8E73-26873A414237}" presName="EmptyPlaceHolder" presStyleCnt="0"/>
      <dgm:spPr/>
    </dgm:pt>
    <dgm:pt modelId="{35FD1076-866B-4C25-94BD-E9687AA9EF21}" type="pres">
      <dgm:prSet presAssocID="{0A063199-9DB1-476C-880B-768BF300FB2E}" presName="spaceBetweenRectangles" presStyleCnt="0"/>
      <dgm:spPr/>
    </dgm:pt>
    <dgm:pt modelId="{20497FE6-1CDA-4BC8-A583-3CCD319BBCD6}" type="pres">
      <dgm:prSet presAssocID="{9BB36EC9-B49F-4E8C-9669-24D262457FB4}" presName="composite" presStyleCnt="0"/>
      <dgm:spPr/>
    </dgm:pt>
    <dgm:pt modelId="{2A5782FC-85F7-4E30-BD9B-C6E24B4F7635}" type="pres">
      <dgm:prSet presAssocID="{9BB36EC9-B49F-4E8C-9669-24D262457FB4}" presName="ConnectorPoint" presStyleLbl="fgAcc1" presStyleIdx="4" presStyleCnt="5"/>
      <dgm:spPr/>
    </dgm:pt>
    <dgm:pt modelId="{55062874-43DA-4B4F-A5B5-0A05359E69E0}" type="pres">
      <dgm:prSet presAssocID="{9BB36EC9-B49F-4E8C-9669-24D262457FB4}" presName="ConnectLine" presStyleLbl="alignNode1" presStyleIdx="4" presStyleCnt="5"/>
      <dgm:spPr>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gm:spPr>
    </dgm:pt>
    <dgm:pt modelId="{888F0997-5A7F-4C57-94D1-2AB869F0E86A}" type="pres">
      <dgm:prSet presAssocID="{9BB36EC9-B49F-4E8C-9669-24D262457FB4}" presName="FlexibleEmptyPlaceHolder" presStyleCnt="0"/>
      <dgm:spPr/>
    </dgm:pt>
    <dgm:pt modelId="{C983C8FD-9287-44FA-9998-FE4092BFF282}" type="pres">
      <dgm:prSet presAssocID="{9BB36EC9-B49F-4E8C-9669-24D262457FB4}" presName="L2TextContainer" presStyleLbl="bgAcc1" presStyleIdx="4" presStyleCnt="5">
        <dgm:presLayoutVars>
          <dgm:chMax val="0"/>
          <dgm:chPref val="0"/>
          <dgm:bulletEnabled val="1"/>
        </dgm:presLayoutVars>
      </dgm:prSet>
      <dgm:spPr/>
    </dgm:pt>
    <dgm:pt modelId="{74E23094-0FB1-49E0-82F5-3A55AD2613CA}" type="pres">
      <dgm:prSet presAssocID="{9BB36EC9-B49F-4E8C-9669-24D262457FB4}" presName="L1TextContainer" presStyleLbl="revTx" presStyleIdx="4" presStyleCnt="5">
        <dgm:presLayoutVars>
          <dgm:chMax val="1"/>
          <dgm:chPref val="1"/>
          <dgm:bulletEnabled val="1"/>
        </dgm:presLayoutVars>
      </dgm:prSet>
      <dgm:spPr/>
    </dgm:pt>
    <dgm:pt modelId="{F291354D-2FFA-4D2F-B155-0818C6327B24}" type="pres">
      <dgm:prSet presAssocID="{9BB36EC9-B49F-4E8C-9669-24D262457FB4}"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520CD30B-FE94-4DC7-8049-336899103CFE}" type="presOf" srcId="{6CCA4A94-29B0-4EAA-B861-22692384A554}" destId="{2395288F-A4FC-4947-ABF3-216F88503A21}" srcOrd="0" destOrd="0" presId="urn:microsoft.com/office/officeart/2017/3/layout/HorizontalPathTimeline#2"/>
    <dgm:cxn modelId="{AFD6421C-D431-4323-846D-01046A009A1C}" type="presOf" srcId="{9BB36EC9-B49F-4E8C-9669-24D262457FB4}" destId="{74E23094-0FB1-49E0-82F5-3A55AD2613CA}" srcOrd="0" destOrd="0" presId="urn:microsoft.com/office/officeart/2017/3/layout/HorizontalPathTimeline#2"/>
    <dgm:cxn modelId="{D1AE091D-633F-45A6-8A5E-F0B36947447F}" srcId="{9BB36EC9-B49F-4E8C-9669-24D262457FB4}" destId="{730A1EF9-E4EF-4CEB-B84A-A954C3FCB278}" srcOrd="0" destOrd="0" parTransId="{3BBDC8A2-B24E-4C3D-9DD4-42634791D226}" sibTransId="{540AEC5A-6E4C-47A2-8622-CD87D60F5F5F}"/>
    <dgm:cxn modelId="{ABC35420-2881-483F-B687-1FB2F346360F}" type="presOf" srcId="{44D67ED0-6EEA-48F6-A9C1-BE754AABC76A}" destId="{93C358AC-5BA0-4CB6-B22F-1B95FA53D0F3}" srcOrd="0" destOrd="0" presId="urn:microsoft.com/office/officeart/2017/3/layout/HorizontalPathTimeline#2"/>
    <dgm:cxn modelId="{2B790330-501D-4967-B757-4F5FFA10F871}" srcId="{44D67ED0-6EEA-48F6-A9C1-BE754AABC76A}" destId="{5288893C-FA8E-4BB1-8E73-26873A414237}" srcOrd="3" destOrd="0" parTransId="{B96E404D-37DE-46A2-BF80-78A08CBF262C}" sibTransId="{0A063199-9DB1-476C-880B-768BF300FB2E}"/>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0088271-8170-4078-803A-3444D8C8800E}" type="presOf" srcId="{730A1EF9-E4EF-4CEB-B84A-A954C3FCB278}" destId="{C983C8FD-9287-44FA-9998-FE4092BFF282}" srcOrd="0" destOrd="0" presId="urn:microsoft.com/office/officeart/2017/3/layout/HorizontalPathTimeline#2"/>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1BD00E8E-75B0-4C19-AF90-1633569336BC}" srcId="{44D67ED0-6EEA-48F6-A9C1-BE754AABC76A}" destId="{9BB36EC9-B49F-4E8C-9669-24D262457FB4}" srcOrd="4" destOrd="0" parTransId="{334ACDC4-05D9-4755-B597-C8B2F00F76FE}" sibTransId="{0A0D465C-2D43-497B-AFD2-C0939F0FB42D}"/>
    <dgm:cxn modelId="{45AF1AB7-42B7-4C0D-8306-AFAABE7D0A75}" type="presOf" srcId="{5288893C-FA8E-4BB1-8E73-26873A414237}" destId="{76410C0E-CB2F-430A-B274-9F5EE09585B6}" srcOrd="0" destOrd="0" presId="urn:microsoft.com/office/officeart/2017/3/layout/HorizontalPathTimeline#2"/>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8D3C67E3-E138-4DBB-B8C4-D984728BC1A3}" srcId="{5288893C-FA8E-4BB1-8E73-26873A414237}" destId="{6CCA4A94-29B0-4EAA-B861-22692384A554}" srcOrd="0" destOrd="0" parTransId="{B8BDE3BD-4D0B-40DA-AA95-BDBEBBCA1CDA}" sibTransId="{5F79D881-14E3-4A52-A40A-6D76566D3CC2}"/>
    <dgm:cxn modelId="{B681E0E7-0B3A-4DB8-BF19-F9AE0E1C787B}" srcId="{44D67ED0-6EEA-48F6-A9C1-BE754AABC76A}" destId="{AE62509E-8FD5-4BC0-8484-49407DA07B2D}" srcOrd="0" destOrd="0" parTransId="{8F2C679D-77AF-46F9-9ACE-1E1D440B1883}" sibTransId="{5C2CB4AF-F88D-4FBE-A40E-0CC048A23B9E}"/>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B37AEB7-6FE1-43BD-943D-3FAF4E4699D4}" type="presParOf" srcId="{EE6F6E1A-AC88-44BD-8034-0C2734A7943C}" destId="{45422C2E-F22E-4377-A7C3-B2A968FB8B04}" srcOrd="5" destOrd="0" presId="urn:microsoft.com/office/officeart/2017/3/layout/HorizontalPathTimeline#2"/>
    <dgm:cxn modelId="{80CE192D-F865-4689-BA41-61C9B0AE4898}" type="presParOf" srcId="{EE6F6E1A-AC88-44BD-8034-0C2734A7943C}" destId="{F158923C-2E31-42BC-A158-0ADDD3FA3388}" srcOrd="6" destOrd="0" presId="urn:microsoft.com/office/officeart/2017/3/layout/HorizontalPathTimeline#2"/>
    <dgm:cxn modelId="{949CFC52-BB25-4075-BC2B-75AE2A2C38CA}" type="presParOf" srcId="{F158923C-2E31-42BC-A158-0ADDD3FA3388}" destId="{7F9CA9FA-4656-43AA-9088-3A5299B6A66C}" srcOrd="0" destOrd="0" presId="urn:microsoft.com/office/officeart/2017/3/layout/HorizontalPathTimeline#2"/>
    <dgm:cxn modelId="{FC3AB81F-7281-43B5-9920-1CE7FBF19C45}" type="presParOf" srcId="{F158923C-2E31-42BC-A158-0ADDD3FA3388}" destId="{E3DD767A-D2C6-4F85-B6F9-67493CDF5DDF}" srcOrd="1" destOrd="0" presId="urn:microsoft.com/office/officeart/2017/3/layout/HorizontalPathTimeline#2"/>
    <dgm:cxn modelId="{95E82803-EDA5-4114-B842-36374E491FB2}" type="presParOf" srcId="{F158923C-2E31-42BC-A158-0ADDD3FA3388}" destId="{FC439593-481B-46FA-89EC-8E39AB07FC34}" srcOrd="2" destOrd="0" presId="urn:microsoft.com/office/officeart/2017/3/layout/HorizontalPathTimeline#2"/>
    <dgm:cxn modelId="{41CF890E-BEA6-43F3-BC20-7C6BDD41419C}" type="presParOf" srcId="{F158923C-2E31-42BC-A158-0ADDD3FA3388}" destId="{2395288F-A4FC-4947-ABF3-216F88503A21}" srcOrd="3" destOrd="0" presId="urn:microsoft.com/office/officeart/2017/3/layout/HorizontalPathTimeline#2"/>
    <dgm:cxn modelId="{F7C3B8CD-786C-4D78-8AA9-9D70D01E6375}" type="presParOf" srcId="{F158923C-2E31-42BC-A158-0ADDD3FA3388}" destId="{76410C0E-CB2F-430A-B274-9F5EE09585B6}" srcOrd="4" destOrd="0" presId="urn:microsoft.com/office/officeart/2017/3/layout/HorizontalPathTimeline#2"/>
    <dgm:cxn modelId="{AE20CFF6-6693-4D68-918B-D1B47574B28A}" type="presParOf" srcId="{F158923C-2E31-42BC-A158-0ADDD3FA3388}" destId="{AE7FE0DD-2FBD-4561-8F59-0C3ACCC3B694}" srcOrd="5" destOrd="0" presId="urn:microsoft.com/office/officeart/2017/3/layout/HorizontalPathTimeline#2"/>
    <dgm:cxn modelId="{D1425A80-560F-4D3D-A982-050EBE94A223}" type="presParOf" srcId="{EE6F6E1A-AC88-44BD-8034-0C2734A7943C}" destId="{35FD1076-866B-4C25-94BD-E9687AA9EF21}" srcOrd="7" destOrd="0" presId="urn:microsoft.com/office/officeart/2017/3/layout/HorizontalPathTimeline#2"/>
    <dgm:cxn modelId="{04680A79-E991-4FD4-AFCD-8440FF7BFFBA}" type="presParOf" srcId="{EE6F6E1A-AC88-44BD-8034-0C2734A7943C}" destId="{20497FE6-1CDA-4BC8-A583-3CCD319BBCD6}" srcOrd="8" destOrd="0" presId="urn:microsoft.com/office/officeart/2017/3/layout/HorizontalPathTimeline#2"/>
    <dgm:cxn modelId="{18AA3053-450D-45BE-890F-260C0CDC4FB2}" type="presParOf" srcId="{20497FE6-1CDA-4BC8-A583-3CCD319BBCD6}" destId="{2A5782FC-85F7-4E30-BD9B-C6E24B4F7635}" srcOrd="0" destOrd="0" presId="urn:microsoft.com/office/officeart/2017/3/layout/HorizontalPathTimeline#2"/>
    <dgm:cxn modelId="{3C55D8FE-6139-4FDE-9BEF-254BB0463B23}" type="presParOf" srcId="{20497FE6-1CDA-4BC8-A583-3CCD319BBCD6}" destId="{55062874-43DA-4B4F-A5B5-0A05359E69E0}" srcOrd="1" destOrd="0" presId="urn:microsoft.com/office/officeart/2017/3/layout/HorizontalPathTimeline#2"/>
    <dgm:cxn modelId="{B2EE73BB-5877-42F7-9CB0-CE68C442FBCD}" type="presParOf" srcId="{20497FE6-1CDA-4BC8-A583-3CCD319BBCD6}" destId="{888F0997-5A7F-4C57-94D1-2AB869F0E86A}" srcOrd="2" destOrd="0" presId="urn:microsoft.com/office/officeart/2017/3/layout/HorizontalPathTimeline#2"/>
    <dgm:cxn modelId="{4A0FA6FD-3D4D-473E-923B-E840F6D2D80D}" type="presParOf" srcId="{20497FE6-1CDA-4BC8-A583-3CCD319BBCD6}" destId="{C983C8FD-9287-44FA-9998-FE4092BFF282}" srcOrd="3" destOrd="0" presId="urn:microsoft.com/office/officeart/2017/3/layout/HorizontalPathTimeline#2"/>
    <dgm:cxn modelId="{85B54BDA-DAB4-427C-ADEB-DD2B51B2758F}" type="presParOf" srcId="{20497FE6-1CDA-4BC8-A583-3CCD319BBCD6}" destId="{74E23094-0FB1-49E0-82F5-3A55AD2613CA}" srcOrd="4" destOrd="0" presId="urn:microsoft.com/office/officeart/2017/3/layout/HorizontalPathTimeline#2"/>
    <dgm:cxn modelId="{2CD3C2D5-D3B3-47FF-B5CF-313AFD971748}" type="presParOf" srcId="{20497FE6-1CDA-4BC8-A583-3CCD319BBCD6}" destId="{F291354D-2FFA-4D2F-B155-0818C6327B24}"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CD2794-A283-425A-A7BB-5FA2EB08E55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590A166-CE86-4967-B08D-AC90E7F5972A}">
      <dgm:prSet phldrT="[Text]" phldr="0" custT="1"/>
      <dgm:spPr/>
      <dgm:t>
        <a:bodyPr/>
        <a:lstStyle/>
        <a:p>
          <a:pPr>
            <a:buNone/>
          </a:pPr>
          <a:r>
            <a:rPr lang="en-US" sz="2000" b="1" dirty="0">
              <a:latin typeface="Tahoma" panose="020B0604030504040204" pitchFamily="34" charset="0"/>
              <a:ea typeface="Tahoma" panose="020B0604030504040204" pitchFamily="34" charset="0"/>
              <a:cs typeface="Tahoma" panose="020B0604030504040204" pitchFamily="34" charset="0"/>
            </a:rPr>
            <a:t>Name</a:t>
          </a:r>
        </a:p>
      </dgm:t>
    </dgm:pt>
    <dgm:pt modelId="{C5B2836E-F3D5-4B03-B4CF-361F558EDB9A}" type="parTrans" cxnId="{EF1869BC-1CCB-4002-B51D-E44DD38E424D}">
      <dgm:prSet/>
      <dgm:spPr/>
      <dgm:t>
        <a:bodyPr/>
        <a:lstStyle/>
        <a:p>
          <a:endParaRPr lang="en-US"/>
        </a:p>
      </dgm:t>
    </dgm:pt>
    <dgm:pt modelId="{C3B163FF-C474-4D09-892F-58CF25FC4DA8}" type="sibTrans" cxnId="{EF1869BC-1CCB-4002-B51D-E44DD38E424D}">
      <dgm:prSet/>
      <dgm:spPr/>
      <dgm:t>
        <a:bodyPr/>
        <a:lstStyle/>
        <a:p>
          <a:endParaRPr lang="en-US"/>
        </a:p>
      </dgm:t>
    </dgm:pt>
    <dgm:pt modelId="{4ACD733D-3727-4A42-8312-F77722ED3D67}">
      <dgm:prSet phldrT="[Text]" phldr="0" custT="1"/>
      <dgm:spPr/>
      <dgm:t>
        <a:bodyPr/>
        <a:lstStyle/>
        <a:p>
          <a:pPr>
            <a:buNone/>
          </a:pPr>
          <a:r>
            <a:rPr lang="en-US" sz="2000" b="1" dirty="0">
              <a:latin typeface="Tahoma" panose="020B0604030504040204" pitchFamily="34" charset="0"/>
              <a:ea typeface="Tahoma" panose="020B0604030504040204" pitchFamily="34" charset="0"/>
              <a:cs typeface="Tahoma" panose="020B0604030504040204" pitchFamily="34" charset="0"/>
            </a:rPr>
            <a:t>Name</a:t>
          </a:r>
        </a:p>
      </dgm:t>
    </dgm:pt>
    <dgm:pt modelId="{38170684-AED9-490D-B563-25893A9822CA}" type="parTrans" cxnId="{6D699070-5D59-4F4D-AF74-62590C453BED}">
      <dgm:prSet/>
      <dgm:spPr/>
      <dgm:t>
        <a:bodyPr/>
        <a:lstStyle/>
        <a:p>
          <a:endParaRPr lang="en-US"/>
        </a:p>
      </dgm:t>
    </dgm:pt>
    <dgm:pt modelId="{2E342B59-B5FC-4746-96D8-095EA821D3BC}" type="sibTrans" cxnId="{6D699070-5D59-4F4D-AF74-62590C453BED}">
      <dgm:prSet/>
      <dgm:spPr/>
      <dgm:t>
        <a:bodyPr/>
        <a:lstStyle/>
        <a:p>
          <a:endParaRPr lang="en-US"/>
        </a:p>
      </dgm:t>
    </dgm:pt>
    <dgm:pt modelId="{2F1BF99E-FA1C-48D8-AE2C-E7F9EF695AA1}">
      <dgm:prSet phldrT="[Text]" phldr="0" custT="1"/>
      <dgm:spPr/>
      <dgm:t>
        <a:bodyPr/>
        <a:lstStyle/>
        <a:p>
          <a:pPr>
            <a:buNone/>
          </a:pPr>
          <a:r>
            <a:rPr lang="en-US" sz="2000" b="1" dirty="0">
              <a:latin typeface="Tahoma" panose="020B0604030504040204" pitchFamily="34" charset="0"/>
              <a:ea typeface="Tahoma" panose="020B0604030504040204" pitchFamily="34" charset="0"/>
              <a:cs typeface="Tahoma" panose="020B0604030504040204" pitchFamily="34" charset="0"/>
            </a:rPr>
            <a:t>Name</a:t>
          </a:r>
        </a:p>
      </dgm:t>
    </dgm:pt>
    <dgm:pt modelId="{4280DD54-7786-4518-AEE4-46545A0E5B1A}" type="parTrans" cxnId="{FC0D70D5-D92D-4505-BD8E-CCACFF2508E5}">
      <dgm:prSet/>
      <dgm:spPr/>
      <dgm:t>
        <a:bodyPr/>
        <a:lstStyle/>
        <a:p>
          <a:endParaRPr lang="en-US"/>
        </a:p>
      </dgm:t>
    </dgm:pt>
    <dgm:pt modelId="{283C2210-42DE-4ABC-8141-5E2BEA963730}" type="sibTrans" cxnId="{FC0D70D5-D92D-4505-BD8E-CCACFF2508E5}">
      <dgm:prSet/>
      <dgm:spPr/>
      <dgm:t>
        <a:bodyPr/>
        <a:lstStyle/>
        <a:p>
          <a:endParaRPr lang="en-US"/>
        </a:p>
      </dgm:t>
    </dgm:pt>
    <dgm:pt modelId="{E56671C2-D884-4E1D-9FB5-E918AFACF046}">
      <dgm:prSet phldrT="[Text]" phldr="0" custT="1"/>
      <dgm:spPr/>
      <dgm:t>
        <a:bodyPr/>
        <a:lstStyle/>
        <a:p>
          <a:pPr>
            <a:buNone/>
          </a:pPr>
          <a:r>
            <a:rPr lang="en-US" sz="2000" b="1" dirty="0">
              <a:latin typeface="Tahoma" panose="020B0604030504040204" pitchFamily="34" charset="0"/>
              <a:ea typeface="Tahoma" panose="020B0604030504040204" pitchFamily="34" charset="0"/>
              <a:cs typeface="Tahoma" panose="020B0604030504040204" pitchFamily="34" charset="0"/>
            </a:rPr>
            <a:t>Name</a:t>
          </a:r>
        </a:p>
      </dgm:t>
    </dgm:pt>
    <dgm:pt modelId="{1A8FD0B0-F62B-41CD-B72F-EF1DB25B15AB}" type="parTrans" cxnId="{E4259655-311C-4064-9C87-263F317E07DE}">
      <dgm:prSet/>
      <dgm:spPr/>
      <dgm:t>
        <a:bodyPr/>
        <a:lstStyle/>
        <a:p>
          <a:endParaRPr lang="en-US"/>
        </a:p>
      </dgm:t>
    </dgm:pt>
    <dgm:pt modelId="{B421509E-20F6-4FC7-869E-D724C0763DBA}" type="sibTrans" cxnId="{E4259655-311C-4064-9C87-263F317E07DE}">
      <dgm:prSet/>
      <dgm:spPr/>
      <dgm:t>
        <a:bodyPr/>
        <a:lstStyle/>
        <a:p>
          <a:endParaRPr lang="en-US"/>
        </a:p>
      </dgm:t>
    </dgm:pt>
    <dgm:pt modelId="{D9E48A98-96D8-47D1-BBB6-8B24D360ADE9}">
      <dgm:prSet phldrT="[Text]" phldr="0" custT="1"/>
      <dgm:spPr/>
      <dgm:t>
        <a:bodyPr/>
        <a:lstStyle/>
        <a:p>
          <a:pPr>
            <a:buNone/>
          </a:pPr>
          <a:r>
            <a:rPr lang="en-US" sz="1800" dirty="0">
              <a:latin typeface="Tahoma" panose="020B0604030504040204" pitchFamily="34" charset="0"/>
              <a:ea typeface="Tahoma" panose="020B0604030504040204" pitchFamily="34" charset="0"/>
              <a:cs typeface="Tahoma" panose="020B0604030504040204" pitchFamily="34" charset="0"/>
            </a:rPr>
            <a:t>Title</a:t>
          </a:r>
        </a:p>
      </dgm:t>
    </dgm:pt>
    <dgm:pt modelId="{01C5097A-B487-432C-AC99-2BE86B381595}" type="parTrans" cxnId="{BBD4E3E1-2D0F-46DE-AAA7-57D1846854DC}">
      <dgm:prSet/>
      <dgm:spPr/>
      <dgm:t>
        <a:bodyPr/>
        <a:lstStyle/>
        <a:p>
          <a:endParaRPr lang="en-US"/>
        </a:p>
      </dgm:t>
    </dgm:pt>
    <dgm:pt modelId="{B82D7C1D-7A99-4EF2-8F59-59D67243D1DC}" type="sibTrans" cxnId="{BBD4E3E1-2D0F-46DE-AAA7-57D1846854DC}">
      <dgm:prSet/>
      <dgm:spPr/>
      <dgm:t>
        <a:bodyPr/>
        <a:lstStyle/>
        <a:p>
          <a:endParaRPr lang="en-US"/>
        </a:p>
      </dgm:t>
    </dgm:pt>
    <dgm:pt modelId="{9B593B98-4593-48F9-8FBB-A20076D70C48}">
      <dgm:prSet phldrT="[Text]" phldr="0"/>
      <dgm:spPr/>
      <dgm:t>
        <a:bodyPr/>
        <a:lstStyle/>
        <a:p>
          <a:pPr>
            <a:buNone/>
          </a:pPr>
          <a:r>
            <a:rPr lang="en-US" sz="1900" dirty="0">
              <a:latin typeface="Tahoma" panose="020B0604030504040204" pitchFamily="34" charset="0"/>
              <a:ea typeface="Tahoma" panose="020B0604030504040204" pitchFamily="34" charset="0"/>
              <a:cs typeface="Tahoma" panose="020B0604030504040204" pitchFamily="34" charset="0"/>
            </a:rPr>
            <a:t>Title</a:t>
          </a:r>
        </a:p>
      </dgm:t>
    </dgm:pt>
    <dgm:pt modelId="{B277A583-1AF0-4EF3-B1F4-3B8D30157BE7}" type="parTrans" cxnId="{BAD61578-7EBB-4ECC-8001-CDA4CFA75BE5}">
      <dgm:prSet/>
      <dgm:spPr/>
      <dgm:t>
        <a:bodyPr/>
        <a:lstStyle/>
        <a:p>
          <a:endParaRPr lang="en-US"/>
        </a:p>
      </dgm:t>
    </dgm:pt>
    <dgm:pt modelId="{8C415E78-7C4D-4B69-A48D-4A380724C883}" type="sibTrans" cxnId="{BAD61578-7EBB-4ECC-8001-CDA4CFA75BE5}">
      <dgm:prSet/>
      <dgm:spPr/>
      <dgm:t>
        <a:bodyPr/>
        <a:lstStyle/>
        <a:p>
          <a:endParaRPr lang="en-US"/>
        </a:p>
      </dgm:t>
    </dgm:pt>
    <dgm:pt modelId="{043F42F6-F945-4846-8345-1BDDAFE61BCA}">
      <dgm:prSet phldrT="[Text]" phldr="0" custT="1"/>
      <dgm:spPr/>
      <dgm:t>
        <a:bodyPr/>
        <a:lstStyle/>
        <a:p>
          <a:pPr>
            <a:buNone/>
          </a:pPr>
          <a:r>
            <a:rPr lang="en-US" sz="1800" b="0" dirty="0">
              <a:latin typeface="Tahoma" panose="020B0604030504040204" pitchFamily="34" charset="0"/>
              <a:ea typeface="Tahoma" panose="020B0604030504040204" pitchFamily="34" charset="0"/>
              <a:cs typeface="Tahoma" panose="020B0604030504040204" pitchFamily="34" charset="0"/>
            </a:rPr>
            <a:t>Title</a:t>
          </a:r>
        </a:p>
      </dgm:t>
    </dgm:pt>
    <dgm:pt modelId="{07685A0A-E19C-471D-AD16-B6050A03273E}" type="parTrans" cxnId="{B0581166-039B-4EE4-8590-BE4C518C6346}">
      <dgm:prSet/>
      <dgm:spPr/>
      <dgm:t>
        <a:bodyPr/>
        <a:lstStyle/>
        <a:p>
          <a:endParaRPr lang="en-US"/>
        </a:p>
      </dgm:t>
    </dgm:pt>
    <dgm:pt modelId="{2AD86664-0FE9-42E8-ACC9-CC3BE2B7AA8C}" type="sibTrans" cxnId="{B0581166-039B-4EE4-8590-BE4C518C6346}">
      <dgm:prSet/>
      <dgm:spPr/>
      <dgm:t>
        <a:bodyPr/>
        <a:lstStyle/>
        <a:p>
          <a:endParaRPr lang="en-US"/>
        </a:p>
      </dgm:t>
    </dgm:pt>
    <dgm:pt modelId="{FD1F791A-FCA4-4828-9EEA-2F36A113AEF0}">
      <dgm:prSet phldrT="[Text]" phldr="0" custT="1"/>
      <dgm:spPr/>
      <dgm:t>
        <a:bodyPr/>
        <a:lstStyle/>
        <a:p>
          <a:pPr>
            <a:buNone/>
          </a:pPr>
          <a:r>
            <a:rPr lang="en-US" sz="2000" b="1" dirty="0">
              <a:latin typeface="Tahoma" panose="020B0604030504040204" pitchFamily="34" charset="0"/>
              <a:ea typeface="Tahoma" panose="020B0604030504040204" pitchFamily="34" charset="0"/>
              <a:cs typeface="Tahoma" panose="020B0604030504040204" pitchFamily="34" charset="0"/>
            </a:rPr>
            <a:t>Title</a:t>
          </a:r>
        </a:p>
      </dgm:t>
    </dgm:pt>
    <dgm:pt modelId="{3CBCE781-E5DF-4F93-82DC-A637EEA04DD6}" type="parTrans" cxnId="{04741851-6181-4E4A-B67E-8F21BD38C40A}">
      <dgm:prSet/>
      <dgm:spPr/>
      <dgm:t>
        <a:bodyPr/>
        <a:lstStyle/>
        <a:p>
          <a:endParaRPr lang="en-US"/>
        </a:p>
      </dgm:t>
    </dgm:pt>
    <dgm:pt modelId="{BDC55267-462C-4482-AD88-011B05A2515D}" type="sibTrans" cxnId="{04741851-6181-4E4A-B67E-8F21BD38C40A}">
      <dgm:prSet/>
      <dgm:spPr/>
      <dgm:t>
        <a:bodyPr/>
        <a:lstStyle/>
        <a:p>
          <a:endParaRPr lang="en-US"/>
        </a:p>
      </dgm:t>
    </dgm:pt>
    <dgm:pt modelId="{B6DB06BF-0BF3-480F-AA37-65894CA16F62}" type="pres">
      <dgm:prSet presAssocID="{30CD2794-A283-425A-A7BB-5FA2EB08E55B}" presName="Name0" presStyleCnt="0">
        <dgm:presLayoutVars>
          <dgm:dir/>
          <dgm:resizeHandles val="exact"/>
        </dgm:presLayoutVars>
      </dgm:prSet>
      <dgm:spPr/>
    </dgm:pt>
    <dgm:pt modelId="{627DD0E9-E596-40B6-B4DC-EBBAF05BBAB5}" type="pres">
      <dgm:prSet presAssocID="{F590A166-CE86-4967-B08D-AC90E7F5972A}" presName="compNode" presStyleCnt="0"/>
      <dgm:spPr/>
    </dgm:pt>
    <dgm:pt modelId="{1C2CFDC4-2E56-4AF8-A80C-BEC8E816B90B}" type="pres">
      <dgm:prSet presAssocID="{F590A166-CE86-4967-B08D-AC90E7F5972A}" presName="pictRect" presStyleLbl="node1" presStyleIdx="0" presStyleCnt="4"/>
      <dgm:spPr>
        <a:prstGeom prst="rect">
          <a:avLst/>
        </a:prstGeom>
        <a:blipFill>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a:ext>
      </dgm:extLst>
    </dgm:pt>
    <dgm:pt modelId="{FB5DF9E4-7057-4D1B-BA32-A9D098907234}" type="pres">
      <dgm:prSet presAssocID="{F590A166-CE86-4967-B08D-AC90E7F5972A}" presName="textRect" presStyleLbl="revTx" presStyleIdx="0" presStyleCnt="4">
        <dgm:presLayoutVars>
          <dgm:bulletEnabled val="1"/>
        </dgm:presLayoutVars>
      </dgm:prSet>
      <dgm:spPr/>
    </dgm:pt>
    <dgm:pt modelId="{671DD1DD-FAC7-4B2F-8389-9532834FEA92}" type="pres">
      <dgm:prSet presAssocID="{C3B163FF-C474-4D09-892F-58CF25FC4DA8}" presName="sibTrans" presStyleLbl="sibTrans2D1" presStyleIdx="0" presStyleCnt="0"/>
      <dgm:spPr/>
    </dgm:pt>
    <dgm:pt modelId="{E4A0398C-BBC1-45F4-AA62-9718085FF868}" type="pres">
      <dgm:prSet presAssocID="{4ACD733D-3727-4A42-8312-F77722ED3D67}" presName="compNode" presStyleCnt="0"/>
      <dgm:spPr/>
    </dgm:pt>
    <dgm:pt modelId="{1EAB482F-3AF6-4FF8-BB79-BE53AA548139}" type="pres">
      <dgm:prSet presAssocID="{4ACD733D-3727-4A42-8312-F77722ED3D67}" presName="pictRect" presStyleLbl="node1" presStyleIdx="1" presStyleCnt="4"/>
      <dgm:spPr>
        <a:prstGeom prst="rect">
          <a:avLst/>
        </a:prstGeom>
        <a:blipFill>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a:ext>
      </dgm:extLst>
    </dgm:pt>
    <dgm:pt modelId="{0FBCE45E-54B7-4C72-860E-1FBC0643A134}" type="pres">
      <dgm:prSet presAssocID="{4ACD733D-3727-4A42-8312-F77722ED3D67}" presName="textRect" presStyleLbl="revTx" presStyleIdx="1" presStyleCnt="4">
        <dgm:presLayoutVars>
          <dgm:bulletEnabled val="1"/>
        </dgm:presLayoutVars>
      </dgm:prSet>
      <dgm:spPr/>
    </dgm:pt>
    <dgm:pt modelId="{839A0594-70B1-4A04-8385-5092FADC5E82}" type="pres">
      <dgm:prSet presAssocID="{2E342B59-B5FC-4746-96D8-095EA821D3BC}" presName="sibTrans" presStyleLbl="sibTrans2D1" presStyleIdx="0" presStyleCnt="0"/>
      <dgm:spPr/>
    </dgm:pt>
    <dgm:pt modelId="{40BA5FD7-8DD2-497A-B027-81F2BE2EBBD4}" type="pres">
      <dgm:prSet presAssocID="{2F1BF99E-FA1C-48D8-AE2C-E7F9EF695AA1}" presName="compNode" presStyleCnt="0"/>
      <dgm:spPr/>
    </dgm:pt>
    <dgm:pt modelId="{9EB87545-FB16-4826-895C-164FF4E27C76}" type="pres">
      <dgm:prSet presAssocID="{2F1BF99E-FA1C-48D8-AE2C-E7F9EF695AA1}" presName="pictRect" presStyleLbl="node1" presStyleIdx="2" presStyleCnt="4"/>
      <dgm:spPr>
        <a:prstGeom prst="rect">
          <a:avLst/>
        </a:prstGeom>
        <a:blipFill>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a:ext>
      </dgm:extLst>
    </dgm:pt>
    <dgm:pt modelId="{6C0A0B18-7E7A-4696-8D27-FBF7F0450589}" type="pres">
      <dgm:prSet presAssocID="{2F1BF99E-FA1C-48D8-AE2C-E7F9EF695AA1}" presName="textRect" presStyleLbl="revTx" presStyleIdx="2" presStyleCnt="4">
        <dgm:presLayoutVars>
          <dgm:bulletEnabled val="1"/>
        </dgm:presLayoutVars>
      </dgm:prSet>
      <dgm:spPr/>
    </dgm:pt>
    <dgm:pt modelId="{41F61959-B267-4F5F-86B6-87CF2EAAE532}" type="pres">
      <dgm:prSet presAssocID="{283C2210-42DE-4ABC-8141-5E2BEA963730}" presName="sibTrans" presStyleLbl="sibTrans2D1" presStyleIdx="0" presStyleCnt="0"/>
      <dgm:spPr/>
    </dgm:pt>
    <dgm:pt modelId="{83E5AF49-AF4E-44AB-943D-E44C35E301E8}" type="pres">
      <dgm:prSet presAssocID="{E56671C2-D884-4E1D-9FB5-E918AFACF046}" presName="compNode" presStyleCnt="0"/>
      <dgm:spPr/>
    </dgm:pt>
    <dgm:pt modelId="{784FA404-604F-47FA-AA9C-F68E97020B55}" type="pres">
      <dgm:prSet presAssocID="{E56671C2-D884-4E1D-9FB5-E918AFACF046}" presName="pictRect" presStyleLbl="node1" presStyleIdx="3" presStyleCnt="4" custScaleX="99248" custLinFactNeighborX="210"/>
      <dgm:spPr>
        <a:prstGeom prst="rect">
          <a:avLst/>
        </a:prstGeom>
        <a:blipFill>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a:ext>
      </dgm:extLst>
    </dgm:pt>
    <dgm:pt modelId="{8796E90E-0DD3-4D21-A725-E680C52512C2}" type="pres">
      <dgm:prSet presAssocID="{E56671C2-D884-4E1D-9FB5-E918AFACF046}" presName="textRect" presStyleLbl="revTx" presStyleIdx="3" presStyleCnt="4">
        <dgm:presLayoutVars>
          <dgm:bulletEnabled val="1"/>
        </dgm:presLayoutVars>
      </dgm:prSet>
      <dgm:spPr/>
    </dgm:pt>
  </dgm:ptLst>
  <dgm:cxnLst>
    <dgm:cxn modelId="{3FE7B61E-D943-45D3-8F28-F3828499D47C}" type="presOf" srcId="{E56671C2-D884-4E1D-9FB5-E918AFACF046}" destId="{8796E90E-0DD3-4D21-A725-E680C52512C2}" srcOrd="0" destOrd="0" presId="urn:microsoft.com/office/officeart/2005/8/layout/pList1"/>
    <dgm:cxn modelId="{06C80F1F-3A84-4496-9EB8-96479B022D08}" type="presOf" srcId="{C3B163FF-C474-4D09-892F-58CF25FC4DA8}" destId="{671DD1DD-FAC7-4B2F-8389-9532834FEA92}" srcOrd="0" destOrd="0" presId="urn:microsoft.com/office/officeart/2005/8/layout/pList1"/>
    <dgm:cxn modelId="{6629D539-F0B7-438A-87D4-24F84728547A}" type="presOf" srcId="{2E342B59-B5FC-4746-96D8-095EA821D3BC}" destId="{839A0594-70B1-4A04-8385-5092FADC5E82}" srcOrd="0" destOrd="0" presId="urn:microsoft.com/office/officeart/2005/8/layout/pList1"/>
    <dgm:cxn modelId="{F2D26343-2E91-4055-BCFE-0387D1FD447B}" type="presOf" srcId="{043F42F6-F945-4846-8345-1BDDAFE61BCA}" destId="{6C0A0B18-7E7A-4696-8D27-FBF7F0450589}" srcOrd="0" destOrd="1" presId="urn:microsoft.com/office/officeart/2005/8/layout/pList1"/>
    <dgm:cxn modelId="{C1868144-7884-42DE-AACC-1A641BB314B6}" type="presOf" srcId="{2F1BF99E-FA1C-48D8-AE2C-E7F9EF695AA1}" destId="{6C0A0B18-7E7A-4696-8D27-FBF7F0450589}" srcOrd="0" destOrd="0" presId="urn:microsoft.com/office/officeart/2005/8/layout/pList1"/>
    <dgm:cxn modelId="{B0581166-039B-4EE4-8590-BE4C518C6346}" srcId="{2F1BF99E-FA1C-48D8-AE2C-E7F9EF695AA1}" destId="{043F42F6-F945-4846-8345-1BDDAFE61BCA}" srcOrd="0" destOrd="0" parTransId="{07685A0A-E19C-471D-AD16-B6050A03273E}" sibTransId="{2AD86664-0FE9-42E8-ACC9-CC3BE2B7AA8C}"/>
    <dgm:cxn modelId="{32F79A6E-F698-48DB-90A0-C31C268482E0}" type="presOf" srcId="{D9E48A98-96D8-47D1-BBB6-8B24D360ADE9}" destId="{FB5DF9E4-7057-4D1B-BA32-A9D098907234}" srcOrd="0" destOrd="1" presId="urn:microsoft.com/office/officeart/2005/8/layout/pList1"/>
    <dgm:cxn modelId="{6D699070-5D59-4F4D-AF74-62590C453BED}" srcId="{30CD2794-A283-425A-A7BB-5FA2EB08E55B}" destId="{4ACD733D-3727-4A42-8312-F77722ED3D67}" srcOrd="1" destOrd="0" parTransId="{38170684-AED9-490D-B563-25893A9822CA}" sibTransId="{2E342B59-B5FC-4746-96D8-095EA821D3BC}"/>
    <dgm:cxn modelId="{04741851-6181-4E4A-B67E-8F21BD38C40A}" srcId="{E56671C2-D884-4E1D-9FB5-E918AFACF046}" destId="{FD1F791A-FCA4-4828-9EEA-2F36A113AEF0}" srcOrd="0" destOrd="0" parTransId="{3CBCE781-E5DF-4F93-82DC-A637EEA04DD6}" sibTransId="{BDC55267-462C-4482-AD88-011B05A2515D}"/>
    <dgm:cxn modelId="{E4259655-311C-4064-9C87-263F317E07DE}" srcId="{30CD2794-A283-425A-A7BB-5FA2EB08E55B}" destId="{E56671C2-D884-4E1D-9FB5-E918AFACF046}" srcOrd="3" destOrd="0" parTransId="{1A8FD0B0-F62B-41CD-B72F-EF1DB25B15AB}" sibTransId="{B421509E-20F6-4FC7-869E-D724C0763DBA}"/>
    <dgm:cxn modelId="{BAD61578-7EBB-4ECC-8001-CDA4CFA75BE5}" srcId="{4ACD733D-3727-4A42-8312-F77722ED3D67}" destId="{9B593B98-4593-48F9-8FBB-A20076D70C48}" srcOrd="0" destOrd="0" parTransId="{B277A583-1AF0-4EF3-B1F4-3B8D30157BE7}" sibTransId="{8C415E78-7C4D-4B69-A48D-4A380724C883}"/>
    <dgm:cxn modelId="{6A6B1F58-1F9B-447B-B3B0-C8ADAF75C143}" type="presOf" srcId="{30CD2794-A283-425A-A7BB-5FA2EB08E55B}" destId="{B6DB06BF-0BF3-480F-AA37-65894CA16F62}" srcOrd="0" destOrd="0" presId="urn:microsoft.com/office/officeart/2005/8/layout/pList1"/>
    <dgm:cxn modelId="{716E5480-6459-4071-BD16-CBDF476104BD}" type="presOf" srcId="{F590A166-CE86-4967-B08D-AC90E7F5972A}" destId="{FB5DF9E4-7057-4D1B-BA32-A9D098907234}" srcOrd="0" destOrd="0" presId="urn:microsoft.com/office/officeart/2005/8/layout/pList1"/>
    <dgm:cxn modelId="{793258AF-3F26-4FAF-9E6F-1F6AEB188B2B}" type="presOf" srcId="{FD1F791A-FCA4-4828-9EEA-2F36A113AEF0}" destId="{8796E90E-0DD3-4D21-A725-E680C52512C2}" srcOrd="0" destOrd="1" presId="urn:microsoft.com/office/officeart/2005/8/layout/pList1"/>
    <dgm:cxn modelId="{192803B6-B827-4269-B65E-A108CB71EDC5}" type="presOf" srcId="{9B593B98-4593-48F9-8FBB-A20076D70C48}" destId="{0FBCE45E-54B7-4C72-860E-1FBC0643A134}" srcOrd="0" destOrd="1" presId="urn:microsoft.com/office/officeart/2005/8/layout/pList1"/>
    <dgm:cxn modelId="{EF1869BC-1CCB-4002-B51D-E44DD38E424D}" srcId="{30CD2794-A283-425A-A7BB-5FA2EB08E55B}" destId="{F590A166-CE86-4967-B08D-AC90E7F5972A}" srcOrd="0" destOrd="0" parTransId="{C5B2836E-F3D5-4B03-B4CF-361F558EDB9A}" sibTransId="{C3B163FF-C474-4D09-892F-58CF25FC4DA8}"/>
    <dgm:cxn modelId="{9364BFCF-327D-428C-9F9D-69D92A70A64A}" type="presOf" srcId="{4ACD733D-3727-4A42-8312-F77722ED3D67}" destId="{0FBCE45E-54B7-4C72-860E-1FBC0643A134}" srcOrd="0" destOrd="0" presId="urn:microsoft.com/office/officeart/2005/8/layout/pList1"/>
    <dgm:cxn modelId="{FC0D70D5-D92D-4505-BD8E-CCACFF2508E5}" srcId="{30CD2794-A283-425A-A7BB-5FA2EB08E55B}" destId="{2F1BF99E-FA1C-48D8-AE2C-E7F9EF695AA1}" srcOrd="2" destOrd="0" parTransId="{4280DD54-7786-4518-AEE4-46545A0E5B1A}" sibTransId="{283C2210-42DE-4ABC-8141-5E2BEA963730}"/>
    <dgm:cxn modelId="{BBD4E3E1-2D0F-46DE-AAA7-57D1846854DC}" srcId="{F590A166-CE86-4967-B08D-AC90E7F5972A}" destId="{D9E48A98-96D8-47D1-BBB6-8B24D360ADE9}" srcOrd="0" destOrd="0" parTransId="{01C5097A-B487-432C-AC99-2BE86B381595}" sibTransId="{B82D7C1D-7A99-4EF2-8F59-59D67243D1DC}"/>
    <dgm:cxn modelId="{EB6010ED-1847-472D-9BEC-1E31A2EEB179}" type="presOf" srcId="{283C2210-42DE-4ABC-8141-5E2BEA963730}" destId="{41F61959-B267-4F5F-86B6-87CF2EAAE532}" srcOrd="0" destOrd="0" presId="urn:microsoft.com/office/officeart/2005/8/layout/pList1"/>
    <dgm:cxn modelId="{81B78458-999C-43E4-82B6-DD30E5D82984}" type="presParOf" srcId="{B6DB06BF-0BF3-480F-AA37-65894CA16F62}" destId="{627DD0E9-E596-40B6-B4DC-EBBAF05BBAB5}" srcOrd="0" destOrd="0" presId="urn:microsoft.com/office/officeart/2005/8/layout/pList1"/>
    <dgm:cxn modelId="{D141E181-E14A-4BF4-8B16-C4A7F246F0F9}" type="presParOf" srcId="{627DD0E9-E596-40B6-B4DC-EBBAF05BBAB5}" destId="{1C2CFDC4-2E56-4AF8-A80C-BEC8E816B90B}" srcOrd="0" destOrd="0" presId="urn:microsoft.com/office/officeart/2005/8/layout/pList1"/>
    <dgm:cxn modelId="{73E9822C-A8D0-4719-AF06-D21C922AC7F2}" type="presParOf" srcId="{627DD0E9-E596-40B6-B4DC-EBBAF05BBAB5}" destId="{FB5DF9E4-7057-4D1B-BA32-A9D098907234}" srcOrd="1" destOrd="0" presId="urn:microsoft.com/office/officeart/2005/8/layout/pList1"/>
    <dgm:cxn modelId="{9B69C38C-C462-4B95-82D1-CC55900DF351}" type="presParOf" srcId="{B6DB06BF-0BF3-480F-AA37-65894CA16F62}" destId="{671DD1DD-FAC7-4B2F-8389-9532834FEA92}" srcOrd="1" destOrd="0" presId="urn:microsoft.com/office/officeart/2005/8/layout/pList1"/>
    <dgm:cxn modelId="{C0ECFFD5-2E88-4482-8B2F-E3FAC264041B}" type="presParOf" srcId="{B6DB06BF-0BF3-480F-AA37-65894CA16F62}" destId="{E4A0398C-BBC1-45F4-AA62-9718085FF868}" srcOrd="2" destOrd="0" presId="urn:microsoft.com/office/officeart/2005/8/layout/pList1"/>
    <dgm:cxn modelId="{D3253552-9B5C-4463-BF58-E49D59F28FDD}" type="presParOf" srcId="{E4A0398C-BBC1-45F4-AA62-9718085FF868}" destId="{1EAB482F-3AF6-4FF8-BB79-BE53AA548139}" srcOrd="0" destOrd="0" presId="urn:microsoft.com/office/officeart/2005/8/layout/pList1"/>
    <dgm:cxn modelId="{3F502D6E-AE37-4178-AFC3-247F903EC089}" type="presParOf" srcId="{E4A0398C-BBC1-45F4-AA62-9718085FF868}" destId="{0FBCE45E-54B7-4C72-860E-1FBC0643A134}" srcOrd="1" destOrd="0" presId="urn:microsoft.com/office/officeart/2005/8/layout/pList1"/>
    <dgm:cxn modelId="{84AAA7CE-BDFC-4333-A227-583918B122C2}" type="presParOf" srcId="{B6DB06BF-0BF3-480F-AA37-65894CA16F62}" destId="{839A0594-70B1-4A04-8385-5092FADC5E82}" srcOrd="3" destOrd="0" presId="urn:microsoft.com/office/officeart/2005/8/layout/pList1"/>
    <dgm:cxn modelId="{77679920-5E9A-4CE8-A330-AC5B2817CD01}" type="presParOf" srcId="{B6DB06BF-0BF3-480F-AA37-65894CA16F62}" destId="{40BA5FD7-8DD2-497A-B027-81F2BE2EBBD4}" srcOrd="4" destOrd="0" presId="urn:microsoft.com/office/officeart/2005/8/layout/pList1"/>
    <dgm:cxn modelId="{01A91F71-348A-4E3B-825C-84D281FC7036}" type="presParOf" srcId="{40BA5FD7-8DD2-497A-B027-81F2BE2EBBD4}" destId="{9EB87545-FB16-4826-895C-164FF4E27C76}" srcOrd="0" destOrd="0" presId="urn:microsoft.com/office/officeart/2005/8/layout/pList1"/>
    <dgm:cxn modelId="{ADB20C24-0A2B-4A84-BF0D-ADAC906D1690}" type="presParOf" srcId="{40BA5FD7-8DD2-497A-B027-81F2BE2EBBD4}" destId="{6C0A0B18-7E7A-4696-8D27-FBF7F0450589}" srcOrd="1" destOrd="0" presId="urn:microsoft.com/office/officeart/2005/8/layout/pList1"/>
    <dgm:cxn modelId="{0A0E03A6-4A63-4F68-89C5-9E85C7443A16}" type="presParOf" srcId="{B6DB06BF-0BF3-480F-AA37-65894CA16F62}" destId="{41F61959-B267-4F5F-86B6-87CF2EAAE532}" srcOrd="5" destOrd="0" presId="urn:microsoft.com/office/officeart/2005/8/layout/pList1"/>
    <dgm:cxn modelId="{B68A8B89-A854-411B-A3F4-C4FB4803D345}" type="presParOf" srcId="{B6DB06BF-0BF3-480F-AA37-65894CA16F62}" destId="{83E5AF49-AF4E-44AB-943D-E44C35E301E8}" srcOrd="6" destOrd="0" presId="urn:microsoft.com/office/officeart/2005/8/layout/pList1"/>
    <dgm:cxn modelId="{DD547D27-876E-4A8C-8BA9-14C31E82A2CB}" type="presParOf" srcId="{83E5AF49-AF4E-44AB-943D-E44C35E301E8}" destId="{784FA404-604F-47FA-AA9C-F68E97020B55}" srcOrd="0" destOrd="0" presId="urn:microsoft.com/office/officeart/2005/8/layout/pList1"/>
    <dgm:cxn modelId="{ECCB8235-2ABA-4F49-B71C-0FB85C906014}" type="presParOf" srcId="{83E5AF49-AF4E-44AB-943D-E44C35E301E8}" destId="{8796E90E-0DD3-4D21-A725-E680C52512C2}"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2088642"/>
          <a:ext cx="10515600" cy="174053"/>
        </a:xfrm>
        <a:prstGeom prst="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756023" y="1348914"/>
          <a:ext cx="0" cy="826754"/>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215241" y="594229"/>
          <a:ext cx="3081563" cy="75468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45260" rIns="152195" bIns="45260" numCol="1" spcCol="1270" anchor="ctr" anchorCtr="0">
          <a:noAutofit/>
        </a:bodyPr>
        <a:lstStyle/>
        <a:p>
          <a:pPr marL="0" lvl="0" indent="0" algn="l" defTabSz="711200">
            <a:lnSpc>
              <a:spcPct val="90000"/>
            </a:lnSpc>
            <a:spcBef>
              <a:spcPct val="0"/>
            </a:spcBef>
            <a:spcAft>
              <a:spcPct val="35000"/>
            </a:spcAft>
            <a:buNone/>
          </a:pPr>
          <a:r>
            <a:rPr lang="en-US" sz="1600" b="0" i="0" u="none" kern="1200" dirty="0">
              <a:latin typeface="Tahoma" panose="020B0604030504040204" pitchFamily="34" charset="0"/>
              <a:ea typeface="Tahoma" panose="020B0604030504040204" pitchFamily="34" charset="0"/>
              <a:cs typeface="Tahoma" panose="020B0604030504040204" pitchFamily="34" charset="0"/>
            </a:rPr>
            <a:t>To start a presentation, go to the Slide Show tab, and select From Beginning.</a:t>
          </a:r>
          <a:endParaRPr lang="en-US" sz="1600" kern="1200" dirty="0">
            <a:latin typeface="Tahoma" panose="020B0604030504040204" pitchFamily="34" charset="0"/>
            <a:ea typeface="Tahoma" panose="020B0604030504040204" pitchFamily="34" charset="0"/>
            <a:cs typeface="Tahoma" panose="020B0604030504040204" pitchFamily="34" charset="0"/>
          </a:endParaRPr>
        </a:p>
      </dsp:txBody>
      <dsp:txXfrm>
        <a:off x="215241" y="594229"/>
        <a:ext cx="3081563" cy="754685"/>
      </dsp:txXfrm>
    </dsp:sp>
    <dsp:sp modelId="{5C96A5F5-16B2-4AEA-9591-B66C220F4A65}">
      <dsp:nvSpPr>
        <dsp:cNvPr id="0" name=""/>
        <dsp:cNvSpPr/>
      </dsp:nvSpPr>
      <dsp:spPr>
        <a:xfrm>
          <a:off x="355312"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ea typeface="Tahoma" panose="020B0604030504040204" pitchFamily="34" charset="0"/>
              <a:cs typeface="Tahoma" panose="020B0604030504040204" pitchFamily="34" charset="0"/>
            </a:rPr>
            <a:t>Title</a:t>
          </a:r>
        </a:p>
      </dsp:txBody>
      <dsp:txXfrm>
        <a:off x="355312" y="2336668"/>
        <a:ext cx="2801421" cy="491701"/>
      </dsp:txXfrm>
    </dsp:sp>
    <dsp:sp modelId="{B3AC6DBE-85B6-4AF3-BADF-7E1E82B735CC}">
      <dsp:nvSpPr>
        <dsp:cNvPr id="0" name=""/>
        <dsp:cNvSpPr/>
      </dsp:nvSpPr>
      <dsp:spPr>
        <a:xfrm>
          <a:off x="1701631" y="2121277"/>
          <a:ext cx="108783" cy="1087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506911" y="2172080"/>
          <a:ext cx="0" cy="83393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952755" y="2996934"/>
          <a:ext cx="3108311" cy="127558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75841" rIns="152195" bIns="75841" numCol="1" spcCol="1270" anchor="ctr" anchorCtr="0">
          <a:noAutofit/>
        </a:bodyPr>
        <a:lstStyle/>
        <a:p>
          <a:pPr marL="0" lvl="0" indent="0" algn="l" defTabSz="711200">
            <a:lnSpc>
              <a:spcPct val="90000"/>
            </a:lnSpc>
            <a:spcBef>
              <a:spcPct val="0"/>
            </a:spcBef>
            <a:spcAft>
              <a:spcPct val="35000"/>
            </a:spcAft>
            <a:buNone/>
          </a:pPr>
          <a:r>
            <a:rPr lang="en-US" sz="1600" b="0" i="0" u="none" kern="1200" dirty="0">
              <a:latin typeface="Tahoma" panose="020B0604030504040204" pitchFamily="34" charset="0"/>
              <a:ea typeface="Tahoma" panose="020B0604030504040204" pitchFamily="34" charset="0"/>
              <a:cs typeface="Tahoma" panose="020B0604030504040204" pitchFamily="34" charset="0"/>
            </a:rPr>
            <a:t>To display Presenter view, in Slide Show view, on the control bar at the bottom left select the three dots, and then Show Presenter View.</a:t>
          </a:r>
          <a:endParaRPr lang="en-US" sz="1600" kern="1200" dirty="0">
            <a:latin typeface="Tahoma" panose="020B0604030504040204" pitchFamily="34" charset="0"/>
            <a:ea typeface="Tahoma" panose="020B0604030504040204" pitchFamily="34" charset="0"/>
            <a:cs typeface="Tahoma" panose="020B0604030504040204" pitchFamily="34" charset="0"/>
          </a:endParaRPr>
        </a:p>
      </dsp:txBody>
      <dsp:txXfrm>
        <a:off x="1952755" y="2996934"/>
        <a:ext cx="3108311" cy="1275584"/>
      </dsp:txXfrm>
    </dsp:sp>
    <dsp:sp modelId="{730471FC-8FAF-49B2-8F42-63D391F759BE}">
      <dsp:nvSpPr>
        <dsp:cNvPr id="0" name=""/>
        <dsp:cNvSpPr/>
      </dsp:nvSpPr>
      <dsp:spPr>
        <a:xfrm>
          <a:off x="2106200" y="15229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ea typeface="Tahoma" panose="020B0604030504040204" pitchFamily="34" charset="0"/>
              <a:cs typeface="Tahoma" panose="020B0604030504040204" pitchFamily="34" charset="0"/>
            </a:rPr>
            <a:t>Title</a:t>
          </a:r>
        </a:p>
      </dsp:txBody>
      <dsp:txXfrm>
        <a:off x="2106200" y="1522968"/>
        <a:ext cx="2801421" cy="491701"/>
      </dsp:txXfrm>
    </dsp:sp>
    <dsp:sp modelId="{F34C40A7-6131-4EF1-9887-E7EEA86D1562}">
      <dsp:nvSpPr>
        <dsp:cNvPr id="0" name=""/>
        <dsp:cNvSpPr/>
      </dsp:nvSpPr>
      <dsp:spPr>
        <a:xfrm>
          <a:off x="3452047" y="2120805"/>
          <a:ext cx="109727" cy="109727"/>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257800" y="1348914"/>
          <a:ext cx="0" cy="826754"/>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717018" y="329069"/>
          <a:ext cx="3081563" cy="101984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61162" rIns="152195" bIns="61162" numCol="1" spcCol="1270" anchor="ctr" anchorCtr="0">
          <a:noAutofit/>
        </a:bodyPr>
        <a:lstStyle/>
        <a:p>
          <a:pPr marL="0" lvl="0" indent="0" algn="l" defTabSz="711200">
            <a:lnSpc>
              <a:spcPct val="90000"/>
            </a:lnSpc>
            <a:spcBef>
              <a:spcPct val="0"/>
            </a:spcBef>
            <a:spcAft>
              <a:spcPct val="35000"/>
            </a:spcAft>
            <a:buNone/>
          </a:pPr>
          <a:r>
            <a:rPr lang="en-US" sz="1600" b="0" i="0" u="none" kern="1200" dirty="0">
              <a:latin typeface="Tahoma" panose="020B0604030504040204" pitchFamily="34" charset="0"/>
              <a:ea typeface="Tahoma" panose="020B0604030504040204" pitchFamily="34" charset="0"/>
              <a:cs typeface="Tahoma" panose="020B0604030504040204" pitchFamily="34" charset="0"/>
            </a:rPr>
            <a:t>During your presentation, the speaker notes are visible on your monitor, but aren't visible to the audience. </a:t>
          </a:r>
          <a:endParaRPr lang="en-US" sz="1600" kern="1200" dirty="0">
            <a:latin typeface="Tahoma" panose="020B0604030504040204" pitchFamily="34" charset="0"/>
            <a:ea typeface="Tahoma" panose="020B0604030504040204" pitchFamily="34" charset="0"/>
            <a:cs typeface="Tahoma" panose="020B0604030504040204" pitchFamily="34" charset="0"/>
          </a:endParaRPr>
        </a:p>
      </dsp:txBody>
      <dsp:txXfrm>
        <a:off x="3717018" y="329069"/>
        <a:ext cx="3081563" cy="1019844"/>
      </dsp:txXfrm>
    </dsp:sp>
    <dsp:sp modelId="{7605329C-2B32-4CD7-9B69-1B3DAB88562E}">
      <dsp:nvSpPr>
        <dsp:cNvPr id="0" name=""/>
        <dsp:cNvSpPr/>
      </dsp:nvSpPr>
      <dsp:spPr>
        <a:xfrm>
          <a:off x="3857089"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ea typeface="Tahoma" panose="020B0604030504040204" pitchFamily="34" charset="0"/>
              <a:cs typeface="Tahoma" panose="020B0604030504040204" pitchFamily="34" charset="0"/>
            </a:rPr>
            <a:t>Title</a:t>
          </a:r>
        </a:p>
      </dsp:txBody>
      <dsp:txXfrm>
        <a:off x="3857089" y="2336668"/>
        <a:ext cx="2801421" cy="491701"/>
      </dsp:txXfrm>
    </dsp:sp>
    <dsp:sp modelId="{79B0CEDC-0005-4ACE-AB25-DB9533DC85C2}">
      <dsp:nvSpPr>
        <dsp:cNvPr id="0" name=""/>
        <dsp:cNvSpPr/>
      </dsp:nvSpPr>
      <dsp:spPr>
        <a:xfrm>
          <a:off x="5203408" y="2121277"/>
          <a:ext cx="108783" cy="1087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DD767A-D2C6-4F85-B6F9-67493CDF5DDF}">
      <dsp:nvSpPr>
        <dsp:cNvPr id="0" name=""/>
        <dsp:cNvSpPr/>
      </dsp:nvSpPr>
      <dsp:spPr>
        <a:xfrm>
          <a:off x="7008688" y="2175799"/>
          <a:ext cx="0" cy="826754"/>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395288F-A4FC-4947-ABF3-216F88503A21}">
      <dsp:nvSpPr>
        <dsp:cNvPr id="0" name=""/>
        <dsp:cNvSpPr/>
      </dsp:nvSpPr>
      <dsp:spPr>
        <a:xfrm>
          <a:off x="5467906" y="3002553"/>
          <a:ext cx="3081563" cy="81587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48930" rIns="152195" bIns="48930" numCol="1" spcCol="1270" anchor="ctr" anchorCtr="0">
          <a:noAutofit/>
        </a:bodyPr>
        <a:lstStyle/>
        <a:p>
          <a:pPr marL="0" lvl="0" indent="0" algn="l" defTabSz="711200">
            <a:lnSpc>
              <a:spcPct val="90000"/>
            </a:lnSpc>
            <a:spcBef>
              <a:spcPct val="0"/>
            </a:spcBef>
            <a:spcAft>
              <a:spcPct val="35000"/>
            </a:spcAft>
            <a:buNone/>
          </a:pPr>
          <a:r>
            <a:rPr lang="en-US" sz="1600" b="0" i="0" u="none" kern="1200" dirty="0">
              <a:latin typeface="Tahoma" panose="020B0604030504040204" pitchFamily="34" charset="0"/>
              <a:ea typeface="Tahoma" panose="020B0604030504040204" pitchFamily="34" charset="0"/>
              <a:cs typeface="Tahoma" panose="020B0604030504040204" pitchFamily="34" charset="0"/>
            </a:rPr>
            <a:t>The Notes pane is a box that appears below each slide. Tap it to add notes</a:t>
          </a:r>
          <a:r>
            <a:rPr lang="en-US" sz="2000" b="0" i="0" u="none" kern="1200" dirty="0">
              <a:latin typeface="Tahoma" panose="020B0604030504040204" pitchFamily="34" charset="0"/>
              <a:ea typeface="Tahoma" panose="020B0604030504040204" pitchFamily="34" charset="0"/>
              <a:cs typeface="Tahoma" panose="020B0604030504040204" pitchFamily="34" charset="0"/>
            </a:rPr>
            <a:t>. </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5467906" y="3002553"/>
        <a:ext cx="3081563" cy="815875"/>
      </dsp:txXfrm>
    </dsp:sp>
    <dsp:sp modelId="{76410C0E-CB2F-430A-B274-9F5EE09585B6}">
      <dsp:nvSpPr>
        <dsp:cNvPr id="0" name=""/>
        <dsp:cNvSpPr/>
      </dsp:nvSpPr>
      <dsp:spPr>
        <a:xfrm>
          <a:off x="5607977" y="15229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ea typeface="Tahoma" panose="020B0604030504040204" pitchFamily="34" charset="0"/>
              <a:cs typeface="Tahoma" panose="020B0604030504040204" pitchFamily="34" charset="0"/>
            </a:rPr>
            <a:t>Title</a:t>
          </a:r>
        </a:p>
      </dsp:txBody>
      <dsp:txXfrm>
        <a:off x="5607977" y="1522968"/>
        <a:ext cx="2801421" cy="491701"/>
      </dsp:txXfrm>
    </dsp:sp>
    <dsp:sp modelId="{7F9CA9FA-4656-43AA-9088-3A5299B6A66C}">
      <dsp:nvSpPr>
        <dsp:cNvPr id="0" name=""/>
        <dsp:cNvSpPr/>
      </dsp:nvSpPr>
      <dsp:spPr>
        <a:xfrm>
          <a:off x="6954296" y="2121407"/>
          <a:ext cx="108783" cy="1087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062874-43DA-4B4F-A5B5-0A05359E69E0}">
      <dsp:nvSpPr>
        <dsp:cNvPr id="0" name=""/>
        <dsp:cNvSpPr/>
      </dsp:nvSpPr>
      <dsp:spPr>
        <a:xfrm>
          <a:off x="8759576" y="1348914"/>
          <a:ext cx="0" cy="826754"/>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983C8FD-9287-44FA-9998-FE4092BFF282}">
      <dsp:nvSpPr>
        <dsp:cNvPr id="0" name=""/>
        <dsp:cNvSpPr/>
      </dsp:nvSpPr>
      <dsp:spPr>
        <a:xfrm>
          <a:off x="7218795" y="84307"/>
          <a:ext cx="3081563" cy="1264607"/>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195" tIns="75841" rIns="152195" bIns="75841" numCol="1" spcCol="1270" anchor="ctr" anchorCtr="0">
          <a:noAutofit/>
        </a:bodyPr>
        <a:lstStyle/>
        <a:p>
          <a:pPr marL="0" lvl="0" indent="0" algn="l" defTabSz="711200">
            <a:lnSpc>
              <a:spcPct val="90000"/>
            </a:lnSpc>
            <a:spcBef>
              <a:spcPct val="0"/>
            </a:spcBef>
            <a:spcAft>
              <a:spcPct val="35000"/>
            </a:spcAft>
            <a:buNone/>
          </a:pPr>
          <a:r>
            <a:rPr lang="en-US" sz="1600" b="0" i="0" u="none" kern="1200" dirty="0">
              <a:latin typeface="Tahoma" panose="020B0604030504040204" pitchFamily="34" charset="0"/>
              <a:ea typeface="Tahoma" panose="020B0604030504040204" pitchFamily="34" charset="0"/>
              <a:cs typeface="Tahoma" panose="020B0604030504040204" pitchFamily="34" charset="0"/>
            </a:rPr>
            <a:t>If you don’t see the Notes pane or it is completely minimized, click Notes on the task bar across the bottom of the PowerPoint window. </a:t>
          </a:r>
          <a:endParaRPr lang="en-US" sz="1600" kern="1200" dirty="0">
            <a:latin typeface="Tahoma" panose="020B0604030504040204" pitchFamily="34" charset="0"/>
            <a:ea typeface="Tahoma" panose="020B0604030504040204" pitchFamily="34" charset="0"/>
            <a:cs typeface="Tahoma" panose="020B0604030504040204" pitchFamily="34" charset="0"/>
          </a:endParaRPr>
        </a:p>
      </dsp:txBody>
      <dsp:txXfrm>
        <a:off x="7218795" y="84307"/>
        <a:ext cx="3081563" cy="1264607"/>
      </dsp:txXfrm>
    </dsp:sp>
    <dsp:sp modelId="{74E23094-0FB1-49E0-82F5-3A55AD2613CA}">
      <dsp:nvSpPr>
        <dsp:cNvPr id="0" name=""/>
        <dsp:cNvSpPr/>
      </dsp:nvSpPr>
      <dsp:spPr>
        <a:xfrm>
          <a:off x="7358866" y="2336668"/>
          <a:ext cx="280142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1155700">
            <a:lnSpc>
              <a:spcPct val="90000"/>
            </a:lnSpc>
            <a:spcBef>
              <a:spcPct val="0"/>
            </a:spcBef>
            <a:spcAft>
              <a:spcPct val="35000"/>
            </a:spcAft>
            <a:buNone/>
          </a:pPr>
          <a:r>
            <a:rPr lang="en-US" sz="2600" kern="1200" dirty="0">
              <a:latin typeface="Tahoma" panose="020B0604030504040204" pitchFamily="34" charset="0"/>
              <a:ea typeface="Tahoma" panose="020B0604030504040204" pitchFamily="34" charset="0"/>
              <a:cs typeface="Tahoma" panose="020B0604030504040204" pitchFamily="34" charset="0"/>
            </a:rPr>
            <a:t>Title</a:t>
          </a:r>
        </a:p>
      </dsp:txBody>
      <dsp:txXfrm>
        <a:off x="7358866" y="2336668"/>
        <a:ext cx="2801421" cy="491701"/>
      </dsp:txXfrm>
    </dsp:sp>
    <dsp:sp modelId="{2A5782FC-85F7-4E30-BD9B-C6E24B4F7635}">
      <dsp:nvSpPr>
        <dsp:cNvPr id="0" name=""/>
        <dsp:cNvSpPr/>
      </dsp:nvSpPr>
      <dsp:spPr>
        <a:xfrm>
          <a:off x="8705185" y="2121277"/>
          <a:ext cx="108783" cy="1087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CFDC4-2E56-4AF8-A80C-BEC8E816B90B}">
      <dsp:nvSpPr>
        <dsp:cNvPr id="0" name=""/>
        <dsp:cNvSpPr/>
      </dsp:nvSpPr>
      <dsp:spPr>
        <a:xfrm>
          <a:off x="5133" y="799901"/>
          <a:ext cx="2443028" cy="1683246"/>
        </a:xfrm>
        <a:prstGeom prst="rect">
          <a:avLst/>
        </a:prstGeom>
        <a:blipFill>
          <a:blip xmlns:r="http://schemas.openxmlformats.org/officeDocument/2006/relationships" r:embed="rId1"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5DF9E4-7057-4D1B-BA32-A9D098907234}">
      <dsp:nvSpPr>
        <dsp:cNvPr id="0" name=""/>
        <dsp:cNvSpPr/>
      </dsp:nvSpPr>
      <dsp:spPr>
        <a:xfrm>
          <a:off x="5133" y="2483148"/>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Tahoma" panose="020B0604030504040204" pitchFamily="34" charset="0"/>
              <a:ea typeface="Tahoma" panose="020B0604030504040204" pitchFamily="34" charset="0"/>
              <a:cs typeface="Tahoma" panose="020B0604030504040204" pitchFamily="34" charset="0"/>
            </a:rPr>
            <a:t>Name</a:t>
          </a:r>
        </a:p>
        <a:p>
          <a:pPr marL="171450" lvl="1" indent="-171450" algn="l" defTabSz="800100">
            <a:lnSpc>
              <a:spcPct val="90000"/>
            </a:lnSpc>
            <a:spcBef>
              <a:spcPct val="0"/>
            </a:spcBef>
            <a:spcAft>
              <a:spcPct val="15000"/>
            </a:spcAft>
            <a:buNone/>
          </a:pPr>
          <a:r>
            <a:rPr lang="en-US" sz="1800" kern="1200" dirty="0">
              <a:latin typeface="Tahoma" panose="020B0604030504040204" pitchFamily="34" charset="0"/>
              <a:ea typeface="Tahoma" panose="020B0604030504040204" pitchFamily="34" charset="0"/>
              <a:cs typeface="Tahoma" panose="020B0604030504040204" pitchFamily="34" charset="0"/>
            </a:rPr>
            <a:t>Title</a:t>
          </a:r>
        </a:p>
      </dsp:txBody>
      <dsp:txXfrm>
        <a:off x="5133" y="2483148"/>
        <a:ext cx="2443028" cy="906363"/>
      </dsp:txXfrm>
    </dsp:sp>
    <dsp:sp modelId="{1EAB482F-3AF6-4FF8-BB79-BE53AA548139}">
      <dsp:nvSpPr>
        <dsp:cNvPr id="0" name=""/>
        <dsp:cNvSpPr/>
      </dsp:nvSpPr>
      <dsp:spPr>
        <a:xfrm>
          <a:off x="2692568" y="799901"/>
          <a:ext cx="2443028" cy="1683246"/>
        </a:xfrm>
        <a:prstGeom prst="rect">
          <a:avLst/>
        </a:prstGeom>
        <a:blipFill>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BCE45E-54B7-4C72-860E-1FBC0643A134}">
      <dsp:nvSpPr>
        <dsp:cNvPr id="0" name=""/>
        <dsp:cNvSpPr/>
      </dsp:nvSpPr>
      <dsp:spPr>
        <a:xfrm>
          <a:off x="2692568" y="2483148"/>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Tahoma" panose="020B0604030504040204" pitchFamily="34" charset="0"/>
              <a:ea typeface="Tahoma" panose="020B0604030504040204" pitchFamily="34" charset="0"/>
              <a:cs typeface="Tahoma" panose="020B0604030504040204" pitchFamily="34" charset="0"/>
            </a:rPr>
            <a:t>Name</a:t>
          </a:r>
        </a:p>
        <a:p>
          <a:pPr marL="171450" lvl="1" indent="-171450" algn="l" defTabSz="844550">
            <a:lnSpc>
              <a:spcPct val="90000"/>
            </a:lnSpc>
            <a:spcBef>
              <a:spcPct val="0"/>
            </a:spcBef>
            <a:spcAft>
              <a:spcPct val="15000"/>
            </a:spcAft>
            <a:buNone/>
          </a:pPr>
          <a:r>
            <a:rPr lang="en-US" sz="1900" kern="1200" dirty="0">
              <a:latin typeface="Tahoma" panose="020B0604030504040204" pitchFamily="34" charset="0"/>
              <a:ea typeface="Tahoma" panose="020B0604030504040204" pitchFamily="34" charset="0"/>
              <a:cs typeface="Tahoma" panose="020B0604030504040204" pitchFamily="34" charset="0"/>
            </a:rPr>
            <a:t>Title</a:t>
          </a:r>
        </a:p>
      </dsp:txBody>
      <dsp:txXfrm>
        <a:off x="2692568" y="2483148"/>
        <a:ext cx="2443028" cy="906363"/>
      </dsp:txXfrm>
    </dsp:sp>
    <dsp:sp modelId="{9EB87545-FB16-4826-895C-164FF4E27C76}">
      <dsp:nvSpPr>
        <dsp:cNvPr id="0" name=""/>
        <dsp:cNvSpPr/>
      </dsp:nvSpPr>
      <dsp:spPr>
        <a:xfrm>
          <a:off x="5380002" y="799901"/>
          <a:ext cx="2443028" cy="1683246"/>
        </a:xfrm>
        <a:prstGeom prst="rect">
          <a:avLst/>
        </a:prstGeom>
        <a:blipFill>
          <a:blip xmlns:r="http://schemas.openxmlformats.org/officeDocument/2006/relationships" r:embed="rId3"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0A0B18-7E7A-4696-8D27-FBF7F0450589}">
      <dsp:nvSpPr>
        <dsp:cNvPr id="0" name=""/>
        <dsp:cNvSpPr/>
      </dsp:nvSpPr>
      <dsp:spPr>
        <a:xfrm>
          <a:off x="5380002" y="2483148"/>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Tahoma" panose="020B0604030504040204" pitchFamily="34" charset="0"/>
              <a:ea typeface="Tahoma" panose="020B0604030504040204" pitchFamily="34" charset="0"/>
              <a:cs typeface="Tahoma" panose="020B0604030504040204" pitchFamily="34" charset="0"/>
            </a:rPr>
            <a:t>Name</a:t>
          </a:r>
        </a:p>
        <a:p>
          <a:pPr marL="171450" lvl="1" indent="-171450" algn="l" defTabSz="800100">
            <a:lnSpc>
              <a:spcPct val="90000"/>
            </a:lnSpc>
            <a:spcBef>
              <a:spcPct val="0"/>
            </a:spcBef>
            <a:spcAft>
              <a:spcPct val="15000"/>
            </a:spcAft>
            <a:buNone/>
          </a:pPr>
          <a:r>
            <a:rPr lang="en-US" sz="1800" b="0" kern="1200" dirty="0">
              <a:latin typeface="Tahoma" panose="020B0604030504040204" pitchFamily="34" charset="0"/>
              <a:ea typeface="Tahoma" panose="020B0604030504040204" pitchFamily="34" charset="0"/>
              <a:cs typeface="Tahoma" panose="020B0604030504040204" pitchFamily="34" charset="0"/>
            </a:rPr>
            <a:t>Title</a:t>
          </a:r>
        </a:p>
      </dsp:txBody>
      <dsp:txXfrm>
        <a:off x="5380002" y="2483148"/>
        <a:ext cx="2443028" cy="906363"/>
      </dsp:txXfrm>
    </dsp:sp>
    <dsp:sp modelId="{784FA404-604F-47FA-AA9C-F68E97020B55}">
      <dsp:nvSpPr>
        <dsp:cNvPr id="0" name=""/>
        <dsp:cNvSpPr/>
      </dsp:nvSpPr>
      <dsp:spPr>
        <a:xfrm>
          <a:off x="8081753" y="799901"/>
          <a:ext cx="2424657" cy="1683246"/>
        </a:xfrm>
        <a:prstGeom prst="rect">
          <a:avLst/>
        </a:prstGeom>
        <a:blipFill>
          <a:blip xmlns:r="http://schemas.openxmlformats.org/officeDocument/2006/relationships" r:embed="rId4" cstate="screen">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96E90E-0DD3-4D21-A725-E680C52512C2}">
      <dsp:nvSpPr>
        <dsp:cNvPr id="0" name=""/>
        <dsp:cNvSpPr/>
      </dsp:nvSpPr>
      <dsp:spPr>
        <a:xfrm>
          <a:off x="8067437" y="2483148"/>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Tahoma" panose="020B0604030504040204" pitchFamily="34" charset="0"/>
              <a:ea typeface="Tahoma" panose="020B0604030504040204" pitchFamily="34" charset="0"/>
              <a:cs typeface="Tahoma" panose="020B0604030504040204" pitchFamily="34" charset="0"/>
            </a:rPr>
            <a:t>Name</a:t>
          </a:r>
        </a:p>
        <a:p>
          <a:pPr marL="228600" lvl="1" indent="-228600" algn="l" defTabSz="889000">
            <a:lnSpc>
              <a:spcPct val="90000"/>
            </a:lnSpc>
            <a:spcBef>
              <a:spcPct val="0"/>
            </a:spcBef>
            <a:spcAft>
              <a:spcPct val="15000"/>
            </a:spcAft>
            <a:buNone/>
          </a:pPr>
          <a:r>
            <a:rPr lang="en-US" sz="2000" b="1" kern="1200" dirty="0">
              <a:latin typeface="Tahoma" panose="020B0604030504040204" pitchFamily="34" charset="0"/>
              <a:ea typeface="Tahoma" panose="020B0604030504040204" pitchFamily="34" charset="0"/>
              <a:cs typeface="Tahoma" panose="020B0604030504040204" pitchFamily="34" charset="0"/>
            </a:rPr>
            <a:t>Title</a:t>
          </a:r>
        </a:p>
      </dsp:txBody>
      <dsp:txXfrm>
        <a:off x="8067437" y="2483148"/>
        <a:ext cx="2443028" cy="906363"/>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8/7/2024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3"/>
            <a:ext cx="3071005" cy="3051391"/>
          </a:xfrm>
        </p:spPr>
        <p:txBody>
          <a:bodyPr vert="horz" lIns="91440" tIns="45720" rIns="91440" bIns="45720" rtlCol="0" anchor="b" anchorCtr="0">
            <a:normAutofit/>
          </a:bodyPr>
          <a:lstStyle/>
          <a:p>
            <a:r>
              <a:rPr lang="en-US" dirty="0">
                <a:latin typeface="Tahoma" panose="020B0604030504040204" pitchFamily="34" charset="0"/>
                <a:ea typeface="Tahoma" panose="020B0604030504040204" pitchFamily="34" charset="0"/>
                <a:cs typeface="Tahoma" panose="020B0604030504040204" pitchFamily="34" charset="0"/>
              </a:rPr>
              <a:t>Presentation title</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744876" y="5116529"/>
            <a:ext cx="2948684" cy="955497"/>
          </a:xfrm>
        </p:spPr>
        <p:txBody>
          <a:bodyPr vert="horz" lIns="91440" tIns="45720" rIns="91440" bIns="45720" rtlCol="0" anchor="t">
            <a:normAutofit/>
          </a:bodyPr>
          <a:lstStyle/>
          <a:p>
            <a:r>
              <a:rPr lang="en-US" dirty="0">
                <a:latin typeface="Tahoma" panose="020B0604030504040204" pitchFamily="34" charset="0"/>
                <a:ea typeface="Tahoma" panose="020B0604030504040204" pitchFamily="34" charset="0"/>
                <a:cs typeface="Tahoma" panose="020B0604030504040204" pitchFamily="34" charset="0"/>
              </a:rPr>
              <a:t>Kayla Ketner</a:t>
            </a: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383024" y="0"/>
            <a:ext cx="7808976" cy="6858000"/>
          </a:xfr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2134756" y="396280"/>
            <a:ext cx="5448300" cy="1240966"/>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Summer</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635001" y="2688119"/>
            <a:ext cx="5115674" cy="3507457"/>
          </a:xfrm>
        </p:spPr>
        <p:txBody>
          <a:bodyPr>
            <a:normAutofit fontScale="92500" lnSpcReduction="10000"/>
          </a:bodyPr>
          <a:lstStyle/>
          <a:p>
            <a:r>
              <a:rPr lang="en-US" dirty="0">
                <a:latin typeface="Tahoma" panose="020B0604030504040204" pitchFamily="34" charset="0"/>
                <a:ea typeface="Tahoma" panose="020B0604030504040204" pitchFamily="34" charset="0"/>
                <a:cs typeface="Tahoma" panose="020B0604030504040204" pitchFamily="34" charset="0"/>
              </a:rPr>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10</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020E7BCF-607F-C6AA-73D4-3F9C2C6FF630}"/>
              </a:ext>
            </a:extLst>
          </p:cNvPr>
          <p:cNvPicPr>
            <a:picLocks noChangeAspect="1"/>
          </p:cNvPicPr>
          <p:nvPr/>
        </p:nvPicPr>
        <p:blipFill rotWithShape="1">
          <a:blip r:embed="rId2"/>
          <a:srcRect t="25874" b="16632"/>
          <a:stretch/>
        </p:blipFill>
        <p:spPr>
          <a:xfrm>
            <a:off x="6779491" y="396280"/>
            <a:ext cx="4248728" cy="3257015"/>
          </a:xfrm>
          <a:prstGeom prst="rect">
            <a:avLst/>
          </a:prstGeom>
        </p:spPr>
      </p:pic>
      <p:pic>
        <p:nvPicPr>
          <p:cNvPr id="12" name="Picture 11">
            <a:extLst>
              <a:ext uri="{FF2B5EF4-FFF2-40B4-BE49-F238E27FC236}">
                <a16:creationId xmlns:a16="http://schemas.microsoft.com/office/drawing/2014/main" id="{4EAF35DC-98D4-C0C1-6D50-F115E96BE5BC}"/>
              </a:ext>
            </a:extLst>
          </p:cNvPr>
          <p:cNvPicPr>
            <a:picLocks noChangeAspect="1"/>
          </p:cNvPicPr>
          <p:nvPr/>
        </p:nvPicPr>
        <p:blipFill rotWithShape="1">
          <a:blip r:embed="rId3"/>
          <a:srcRect l="15016" t="26058" r="6073" b="9161"/>
          <a:stretch/>
        </p:blipFill>
        <p:spPr>
          <a:xfrm>
            <a:off x="6779491" y="3740385"/>
            <a:ext cx="4248728" cy="2615965"/>
          </a:xfrm>
          <a:prstGeom prst="rect">
            <a:avLst/>
          </a:prstGeom>
        </p:spPr>
      </p:pic>
    </p:spTree>
    <p:extLst>
      <p:ext uri="{BB962C8B-B14F-4D97-AF65-F5344CB8AC3E}">
        <p14:creationId xmlns:p14="http://schemas.microsoft.com/office/powerpoint/2010/main" val="412548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81330-A59C-4CCA-93EA-79083C5686A1}"/>
              </a:ext>
            </a:extLst>
          </p:cNvPr>
          <p:cNvSpPr>
            <a:spLocks noGrp="1"/>
          </p:cNvSpPr>
          <p:nvPr>
            <p:ph type="ctrTitle"/>
          </p:nvPr>
        </p:nvSpPr>
        <p:spPr>
          <a:xfrm>
            <a:off x="7921574" y="644968"/>
            <a:ext cx="2782194" cy="589966"/>
          </a:xfrm>
        </p:spPr>
        <p: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Fall</a:t>
            </a:r>
          </a:p>
        </p:txBody>
      </p:sp>
      <p:sp>
        <p:nvSpPr>
          <p:cNvPr id="6" name="Subtitle 5">
            <a:extLst>
              <a:ext uri="{FF2B5EF4-FFF2-40B4-BE49-F238E27FC236}">
                <a16:creationId xmlns:a16="http://schemas.microsoft.com/office/drawing/2014/main" id="{1F317163-C483-40FC-8872-773FA60DB992}"/>
              </a:ext>
            </a:extLst>
          </p:cNvPr>
          <p:cNvSpPr>
            <a:spLocks noGrp="1"/>
          </p:cNvSpPr>
          <p:nvPr>
            <p:ph type="subTitle" idx="1"/>
          </p:nvPr>
        </p:nvSpPr>
        <p:spPr>
          <a:xfrm>
            <a:off x="6400800" y="1987863"/>
            <a:ext cx="5212269" cy="4368487"/>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Walt Disney</a:t>
            </a:r>
          </a:p>
        </p:txBody>
      </p:sp>
      <p:sp>
        <p:nvSpPr>
          <p:cNvPr id="22" name="Slide Number Placeholder 21">
            <a:extLst>
              <a:ext uri="{FF2B5EF4-FFF2-40B4-BE49-F238E27FC236}">
                <a16:creationId xmlns:a16="http://schemas.microsoft.com/office/drawing/2014/main" id="{6BB31DF5-C74E-43EC-894C-2E5DC0D59A04}"/>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11</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22474200-894D-A3CF-7E5C-70B3F2FF1246}"/>
              </a:ext>
            </a:extLst>
          </p:cNvPr>
          <p:cNvPicPr>
            <a:picLocks noChangeAspect="1"/>
          </p:cNvPicPr>
          <p:nvPr/>
        </p:nvPicPr>
        <p:blipFill>
          <a:blip r:embed="rId2"/>
          <a:stretch>
            <a:fillRect/>
          </a:stretch>
        </p:blipFill>
        <p:spPr>
          <a:xfrm>
            <a:off x="374508" y="374009"/>
            <a:ext cx="3188694" cy="3227708"/>
          </a:xfrm>
          <a:prstGeom prst="rect">
            <a:avLst/>
          </a:prstGeom>
        </p:spPr>
      </p:pic>
      <p:pic>
        <p:nvPicPr>
          <p:cNvPr id="3" name="Picture 2">
            <a:extLst>
              <a:ext uri="{FF2B5EF4-FFF2-40B4-BE49-F238E27FC236}">
                <a16:creationId xmlns:a16="http://schemas.microsoft.com/office/drawing/2014/main" id="{AFDA15A7-741F-B98B-20F1-41540D41EDA6}"/>
              </a:ext>
            </a:extLst>
          </p:cNvPr>
          <p:cNvPicPr>
            <a:picLocks noChangeAspect="1"/>
          </p:cNvPicPr>
          <p:nvPr/>
        </p:nvPicPr>
        <p:blipFill rotWithShape="1">
          <a:blip r:embed="rId3"/>
          <a:srcRect l="5274" t="12909" r="10727" b="18022"/>
          <a:stretch/>
        </p:blipFill>
        <p:spPr>
          <a:xfrm>
            <a:off x="374508" y="3225511"/>
            <a:ext cx="3188694" cy="3495964"/>
          </a:xfrm>
          <a:prstGeom prst="rect">
            <a:avLst/>
          </a:prstGeom>
        </p:spPr>
      </p:pic>
    </p:spTree>
    <p:extLst>
      <p:ext uri="{BB962C8B-B14F-4D97-AF65-F5344CB8AC3E}">
        <p14:creationId xmlns:p14="http://schemas.microsoft.com/office/powerpoint/2010/main" val="4175850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AA78-FAB6-4776-8D07-F29C78281073}"/>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Team</a:t>
            </a:r>
          </a:p>
        </p:txBody>
      </p:sp>
      <p:graphicFrame>
        <p:nvGraphicFramePr>
          <p:cNvPr id="7" name="Content Placeholder 8" descr="Team placeholder">
            <a:extLst>
              <a:ext uri="{FF2B5EF4-FFF2-40B4-BE49-F238E27FC236}">
                <a16:creationId xmlns:a16="http://schemas.microsoft.com/office/drawing/2014/main" id="{9C305D2F-514C-4B1B-B3E8-608BA1091E04}"/>
              </a:ext>
            </a:extLst>
          </p:cNvPr>
          <p:cNvGraphicFramePr>
            <a:graphicFrameLocks noGrp="1"/>
          </p:cNvGraphicFramePr>
          <p:nvPr>
            <p:ph idx="1"/>
            <p:extLst>
              <p:ext uri="{D42A27DB-BD31-4B8C-83A1-F6EECF244321}">
                <p14:modId xmlns:p14="http://schemas.microsoft.com/office/powerpoint/2010/main" val="2017446338"/>
              </p:ext>
            </p:extLst>
          </p:nvPr>
        </p:nvGraphicFramePr>
        <p:xfrm>
          <a:off x="838200" y="1479550"/>
          <a:ext cx="10515600" cy="4189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 name="Slide Number Placeholder 31">
            <a:extLst>
              <a:ext uri="{FF2B5EF4-FFF2-40B4-BE49-F238E27FC236}">
                <a16:creationId xmlns:a16="http://schemas.microsoft.com/office/drawing/2014/main" id="{CC7B1733-8B85-4D01-A9F3-45031C885C1B}"/>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12</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69440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Content</a:t>
            </a:r>
          </a:p>
        </p:txBody>
      </p:sp>
      <p:sp>
        <p:nvSpPr>
          <p:cNvPr id="3" name="Text Placeholder 2">
            <a:extLst>
              <a:ext uri="{FF2B5EF4-FFF2-40B4-BE49-F238E27FC236}">
                <a16:creationId xmlns:a16="http://schemas.microsoft.com/office/drawing/2014/main" id="{81E5C243-A360-457D-8198-B4DD8F7304BD}"/>
              </a:ext>
            </a:extLst>
          </p:cNvPr>
          <p:cNvSpPr>
            <a:spLocks noGrp="1"/>
          </p:cNvSpPr>
          <p:nvPr>
            <p:ph type="body" idx="1"/>
          </p:nvPr>
        </p:nvSpPr>
        <p:spPr>
          <a:xfrm>
            <a:off x="836612" y="1806039"/>
            <a:ext cx="5157787" cy="58454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Subtitle</a:t>
            </a: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sz="half" idx="2"/>
          </p:nvPr>
        </p:nvSpPr>
        <p:spPr>
          <a:xfrm>
            <a:off x="839788" y="2390588"/>
            <a:ext cx="5157787" cy="375126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Add text, images, art, and videos. </a:t>
            </a:r>
          </a:p>
          <a:p>
            <a:r>
              <a:rPr lang="en-US" dirty="0">
                <a:latin typeface="Tahoma" panose="020B0604030504040204" pitchFamily="34" charset="0"/>
                <a:ea typeface="Tahoma" panose="020B0604030504040204" pitchFamily="34" charset="0"/>
                <a:cs typeface="Tahoma" panose="020B0604030504040204" pitchFamily="34" charset="0"/>
              </a:rPr>
              <a:t>Add transitions, animations, and motion. </a:t>
            </a:r>
          </a:p>
          <a:p>
            <a:r>
              <a:rPr lang="en-US" dirty="0">
                <a:latin typeface="Tahoma" panose="020B0604030504040204" pitchFamily="34" charset="0"/>
                <a:ea typeface="Tahoma" panose="020B0604030504040204" pitchFamily="34" charset="0"/>
                <a:cs typeface="Tahoma" panose="020B0604030504040204" pitchFamily="34" charset="0"/>
              </a:rPr>
              <a:t>Save to OneDrive, to get to your presentations from your computer, tablet, or phone. </a:t>
            </a:r>
          </a:p>
        </p:txBody>
      </p:sp>
      <p:sp>
        <p:nvSpPr>
          <p:cNvPr id="5" name="Text Placeholder 4">
            <a:extLst>
              <a:ext uri="{FF2B5EF4-FFF2-40B4-BE49-F238E27FC236}">
                <a16:creationId xmlns:a16="http://schemas.microsoft.com/office/drawing/2014/main" id="{2299AC0B-4829-4C65-A011-99F5FAF2D35B}"/>
              </a:ext>
            </a:extLst>
          </p:cNvPr>
          <p:cNvSpPr>
            <a:spLocks noGrp="1"/>
          </p:cNvSpPr>
          <p:nvPr>
            <p:ph type="body" sz="quarter" idx="3"/>
          </p:nvPr>
        </p:nvSpPr>
        <p:spPr>
          <a:xfrm>
            <a:off x="6169024" y="1806038"/>
            <a:ext cx="5183188" cy="584549"/>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Subtitle</a:t>
            </a:r>
          </a:p>
        </p:txBody>
      </p:sp>
      <p:sp>
        <p:nvSpPr>
          <p:cNvPr id="6" name="Content Placeholder 5">
            <a:extLst>
              <a:ext uri="{FF2B5EF4-FFF2-40B4-BE49-F238E27FC236}">
                <a16:creationId xmlns:a16="http://schemas.microsoft.com/office/drawing/2014/main" id="{437126B5-1539-4976-8B35-3D195863C0BC}"/>
              </a:ext>
            </a:extLst>
          </p:cNvPr>
          <p:cNvSpPr>
            <a:spLocks noGrp="1"/>
          </p:cNvSpPr>
          <p:nvPr>
            <p:ph sz="quarter" idx="4"/>
          </p:nvPr>
        </p:nvSpPr>
        <p:spPr>
          <a:xfrm>
            <a:off x="6169024" y="2390588"/>
            <a:ext cx="5183188" cy="375126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Open the Design Ideas pane for instant slide makeovers. </a:t>
            </a:r>
          </a:p>
          <a:p>
            <a:r>
              <a:rPr lang="en-US" dirty="0">
                <a:latin typeface="Tahoma" panose="020B0604030504040204" pitchFamily="34" charset="0"/>
                <a:ea typeface="Tahoma" panose="020B0604030504040204" pitchFamily="34" charset="0"/>
                <a:cs typeface="Tahoma" panose="020B0604030504040204" pitchFamily="34" charset="0"/>
              </a:rPr>
              <a:t>When we have design ideas, we’ll show them to you right there. </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13</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6020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2BA7-C922-44CF-A3EB-04778027CAD1}"/>
              </a:ext>
            </a:extLst>
          </p:cNvPr>
          <p:cNvSpPr>
            <a:spLocks noGrp="1"/>
          </p:cNvSpPr>
          <p:nvPr>
            <p:ph type="title"/>
          </p:nvPr>
        </p:nvSpPr>
        <p:spPr>
          <a:xfrm>
            <a:off x="839788" y="665629"/>
            <a:ext cx="10515600" cy="81899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Additional content</a:t>
            </a:r>
          </a:p>
        </p:txBody>
      </p:sp>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a:off x="836612" y="1806039"/>
            <a:ext cx="3200400" cy="58454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Subtitle</a:t>
            </a:r>
          </a:p>
        </p:txBody>
      </p:sp>
      <p:sp>
        <p:nvSpPr>
          <p:cNvPr id="4" name="Content Placeholder 3">
            <a:extLst>
              <a:ext uri="{FF2B5EF4-FFF2-40B4-BE49-F238E27FC236}">
                <a16:creationId xmlns:a16="http://schemas.microsoft.com/office/drawing/2014/main" id="{C1F96C3A-02B1-4EE9-A6DF-E1466122B03F}"/>
              </a:ext>
            </a:extLst>
          </p:cNvPr>
          <p:cNvSpPr>
            <a:spLocks noGrp="1"/>
          </p:cNvSpPr>
          <p:nvPr>
            <p:ph sz="half" idx="2"/>
          </p:nvPr>
        </p:nvSpPr>
        <p:spPr>
          <a:xfrm>
            <a:off x="839788" y="2390588"/>
            <a:ext cx="3200400" cy="3751268"/>
          </a:xfrm>
        </p:spPr>
        <p:txBody>
          <a:bodyPr>
            <a:normAutofit lnSpcReduction="10000"/>
          </a:bodyPr>
          <a:lstStyle/>
          <a:p>
            <a:pPr lvl="0"/>
            <a:r>
              <a:rPr lang="en-US" dirty="0">
                <a:latin typeface="Tahoma" panose="020B0604030504040204" pitchFamily="34" charset="0"/>
                <a:ea typeface="Tahoma" panose="020B0604030504040204" pitchFamily="34" charset="0"/>
                <a:cs typeface="Tahoma" panose="020B0604030504040204" pitchFamily="34" charset="0"/>
              </a:rPr>
              <a:t>Add text, images, art, and videos. </a:t>
            </a:r>
          </a:p>
          <a:p>
            <a:pPr lvl="0"/>
            <a:r>
              <a:rPr lang="en-US" dirty="0">
                <a:latin typeface="Tahoma" panose="020B0604030504040204" pitchFamily="34" charset="0"/>
                <a:ea typeface="Tahoma" panose="020B0604030504040204" pitchFamily="34" charset="0"/>
                <a:cs typeface="Tahoma" panose="020B0604030504040204" pitchFamily="34" charset="0"/>
              </a:rPr>
              <a:t>Add transitions, animations, and motion. </a:t>
            </a:r>
          </a:p>
          <a:p>
            <a:pPr lvl="0"/>
            <a:r>
              <a:rPr lang="en-US" dirty="0">
                <a:latin typeface="Tahoma" panose="020B0604030504040204" pitchFamily="34" charset="0"/>
                <a:ea typeface="Tahoma" panose="020B0604030504040204" pitchFamily="34" charset="0"/>
                <a:cs typeface="Tahoma" panose="020B0604030504040204" pitchFamily="34" charset="0"/>
              </a:rPr>
              <a:t>Save to OneDrive, to get to your presentations from your computer, tablet, or phone. </a:t>
            </a:r>
          </a:p>
        </p:txBody>
      </p:sp>
      <p:sp>
        <p:nvSpPr>
          <p:cNvPr id="5" name="Text Placeholder 4">
            <a:extLst>
              <a:ext uri="{FF2B5EF4-FFF2-40B4-BE49-F238E27FC236}">
                <a16:creationId xmlns:a16="http://schemas.microsoft.com/office/drawing/2014/main" id="{86FB6553-2053-4EF2-B876-02907BF5BE53}"/>
              </a:ext>
            </a:extLst>
          </p:cNvPr>
          <p:cNvSpPr>
            <a:spLocks noGrp="1"/>
          </p:cNvSpPr>
          <p:nvPr>
            <p:ph type="body" sz="quarter" idx="3"/>
          </p:nvPr>
        </p:nvSpPr>
        <p:spPr>
          <a:xfrm>
            <a:off x="4495800" y="1800575"/>
            <a:ext cx="3200400" cy="584549"/>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subtitle</a:t>
            </a:r>
          </a:p>
        </p:txBody>
      </p:sp>
      <p:sp>
        <p:nvSpPr>
          <p:cNvPr id="6" name="Content Placeholder 5">
            <a:extLst>
              <a:ext uri="{FF2B5EF4-FFF2-40B4-BE49-F238E27FC236}">
                <a16:creationId xmlns:a16="http://schemas.microsoft.com/office/drawing/2014/main" id="{3075D459-E103-44CB-BFE1-D43EA3272A11}"/>
              </a:ext>
            </a:extLst>
          </p:cNvPr>
          <p:cNvSpPr>
            <a:spLocks noGrp="1"/>
          </p:cNvSpPr>
          <p:nvPr>
            <p:ph sz="quarter" idx="4"/>
          </p:nvPr>
        </p:nvSpPr>
        <p:spPr>
          <a:xfrm>
            <a:off x="4495800" y="2385125"/>
            <a:ext cx="3200400" cy="3751268"/>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Open the Design Ideas pane for instant slide makeovers. </a:t>
            </a:r>
          </a:p>
          <a:p>
            <a:r>
              <a:rPr lang="en-US" dirty="0">
                <a:latin typeface="Tahoma" panose="020B0604030504040204" pitchFamily="34" charset="0"/>
                <a:ea typeface="Tahoma" panose="020B0604030504040204" pitchFamily="34" charset="0"/>
                <a:cs typeface="Tahoma" panose="020B0604030504040204" pitchFamily="34" charset="0"/>
              </a:rPr>
              <a:t>When we have design ideas, we’ll show them to you right there. </a:t>
            </a:r>
          </a:p>
        </p:txBody>
      </p:sp>
      <p:sp>
        <p:nvSpPr>
          <p:cNvPr id="7" name="Text Placeholder 6">
            <a:extLst>
              <a:ext uri="{FF2B5EF4-FFF2-40B4-BE49-F238E27FC236}">
                <a16:creationId xmlns:a16="http://schemas.microsoft.com/office/drawing/2014/main" id="{8147A5E1-6C5B-4D99-8E74-137ACC03819C}"/>
              </a:ext>
            </a:extLst>
          </p:cNvPr>
          <p:cNvSpPr>
            <a:spLocks noGrp="1"/>
          </p:cNvSpPr>
          <p:nvPr>
            <p:ph type="body" sz="quarter" idx="13"/>
          </p:nvPr>
        </p:nvSpPr>
        <p:spPr>
          <a:xfrm>
            <a:off x="8151814" y="1802952"/>
            <a:ext cx="3200400" cy="584549"/>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subtitle</a:t>
            </a:r>
          </a:p>
        </p:txBody>
      </p:sp>
      <p:sp>
        <p:nvSpPr>
          <p:cNvPr id="8" name="Content Placeholder 7">
            <a:extLst>
              <a:ext uri="{FF2B5EF4-FFF2-40B4-BE49-F238E27FC236}">
                <a16:creationId xmlns:a16="http://schemas.microsoft.com/office/drawing/2014/main" id="{95E12B37-EBFD-4039-8557-2AC5D0B2022D}"/>
              </a:ext>
            </a:extLst>
          </p:cNvPr>
          <p:cNvSpPr>
            <a:spLocks noGrp="1"/>
          </p:cNvSpPr>
          <p:nvPr>
            <p:ph sz="quarter" idx="14"/>
          </p:nvPr>
        </p:nvSpPr>
        <p:spPr>
          <a:xfrm>
            <a:off x="8151814" y="2387502"/>
            <a:ext cx="3200400" cy="3751268"/>
          </a:xfrm>
        </p:spPr>
        <p:txBody>
          <a:bodyPr>
            <a:normAutofit fontScale="92500"/>
          </a:bodyPr>
          <a:lstStyle/>
          <a:p>
            <a:r>
              <a:rPr lang="en-US" dirty="0">
                <a:latin typeface="Tahoma" panose="020B0604030504040204" pitchFamily="34" charset="0"/>
                <a:ea typeface="Tahoma" panose="020B0604030504040204" pitchFamily="34" charset="0"/>
                <a:cs typeface="Tahoma" panose="020B0604030504040204" pitchFamily="34" charset="0"/>
              </a:rPr>
              <a:t>This PowerPoint theme uses its own unique set of colors, fonts, and effects to create the overall look and feel of these slides. </a:t>
            </a:r>
          </a:p>
          <a:p>
            <a:r>
              <a:rPr lang="en-US" dirty="0">
                <a:latin typeface="Tahoma" panose="020B0604030504040204" pitchFamily="34" charset="0"/>
                <a:ea typeface="Tahoma" panose="020B0604030504040204" pitchFamily="34" charset="0"/>
                <a:cs typeface="Tahoma" panose="020B0604030504040204" pitchFamily="34" charset="0"/>
              </a:rPr>
              <a:t>PowerPoint has tons of themes to give your presentation just the right personality. </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14</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42449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Presenter name</a:t>
            </a:r>
          </a:p>
          <a:p>
            <a:r>
              <a:rPr lang="en-US" dirty="0">
                <a:latin typeface="Tahoma" panose="020B0604030504040204" pitchFamily="34" charset="0"/>
                <a:ea typeface="Tahoma" panose="020B0604030504040204" pitchFamily="34" charset="0"/>
                <a:cs typeface="Tahoma" panose="020B0604030504040204" pitchFamily="34" charset="0"/>
              </a:rPr>
              <a:t>Email address</a:t>
            </a:r>
          </a:p>
          <a:p>
            <a:r>
              <a:rPr lang="en-US" dirty="0">
                <a:latin typeface="Tahoma" panose="020B0604030504040204" pitchFamily="34" charset="0"/>
                <a:ea typeface="Tahoma" panose="020B0604030504040204" pitchFamily="34" charset="0"/>
                <a:cs typeface="Tahoma" panose="020B0604030504040204" pitchFamily="34" charset="0"/>
              </a:rPr>
              <a:t>Website</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15</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817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Weather &amp; Events</a:t>
            </a:r>
          </a:p>
          <a:p>
            <a:r>
              <a:rPr lang="en-US" dirty="0">
                <a:latin typeface="Tahoma" panose="020B0604030504040204" pitchFamily="34" charset="0"/>
                <a:ea typeface="Tahoma" panose="020B0604030504040204" pitchFamily="34" charset="0"/>
                <a:cs typeface="Tahoma" panose="020B0604030504040204" pitchFamily="34" charset="0"/>
              </a:rPr>
              <a:t>Winter</a:t>
            </a:r>
          </a:p>
          <a:p>
            <a:r>
              <a:rPr lang="en-US" dirty="0">
                <a:latin typeface="Tahoma" panose="020B0604030504040204" pitchFamily="34" charset="0"/>
                <a:ea typeface="Tahoma" panose="020B0604030504040204" pitchFamily="34" charset="0"/>
                <a:cs typeface="Tahoma" panose="020B0604030504040204" pitchFamily="34" charset="0"/>
              </a:rPr>
              <a:t>Spring</a:t>
            </a:r>
          </a:p>
          <a:p>
            <a:r>
              <a:rPr lang="en-US" dirty="0">
                <a:latin typeface="Tahoma" panose="020B0604030504040204" pitchFamily="34" charset="0"/>
                <a:ea typeface="Tahoma" panose="020B0604030504040204" pitchFamily="34" charset="0"/>
                <a:cs typeface="Tahoma" panose="020B0604030504040204" pitchFamily="34" charset="0"/>
              </a:rPr>
              <a:t>Summer</a:t>
            </a:r>
          </a:p>
          <a:p>
            <a:r>
              <a:rPr lang="en-US" dirty="0">
                <a:latin typeface="Tahoma" panose="020B0604030504040204" pitchFamily="34" charset="0"/>
                <a:ea typeface="Tahoma" panose="020B0604030504040204" pitchFamily="34" charset="0"/>
                <a:cs typeface="Tahoma" panose="020B0604030504040204" pitchFamily="34" charset="0"/>
              </a:rPr>
              <a:t>Fall</a:t>
            </a:r>
          </a:p>
        </p:txBody>
      </p:sp>
      <p:pic>
        <p:nvPicPr>
          <p:cNvPr id="11" name="Picture Placeholder 10">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2"/>
          <a:srcRect/>
          <a:stretch/>
        </p:blipFill>
        <p:spPr>
          <a:xfrm>
            <a:off x="8923802" y="4142232"/>
            <a:ext cx="2606040" cy="2075688"/>
          </a:xfrm>
        </p:spPr>
      </p:pic>
      <p:pic>
        <p:nvPicPr>
          <p:cNvPr id="13" name="Picture Placeholder 12">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3"/>
          <a:srcRect/>
          <a:stretch/>
        </p:blipFill>
        <p:spPr>
          <a:xfrm>
            <a:off x="6169921" y="4142232"/>
            <a:ext cx="2606040" cy="2075688"/>
          </a:xfr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76205" y="4134612"/>
            <a:ext cx="2606040" cy="2075688"/>
          </a:xfrm>
        </p:spPr>
      </p:pic>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2</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Placeholder 6">
            <a:extLst>
              <a:ext uri="{FF2B5EF4-FFF2-40B4-BE49-F238E27FC236}">
                <a16:creationId xmlns:a16="http://schemas.microsoft.com/office/drawing/2014/main" id="{8A8BEDC1-6C6E-213C-37D5-1316CBD1A8D9}"/>
              </a:ext>
            </a:extLst>
          </p:cNvPr>
          <p:cNvPicPr>
            <a:picLocks noGrp="1" noChangeAspect="1"/>
          </p:cNvPicPr>
          <p:nvPr>
            <p:ph type="pic" sz="quarter" idx="13"/>
          </p:nvPr>
        </p:nvPicPr>
        <p:blipFill>
          <a:blip r:embed="rId5"/>
          <a:srcRect t="10560" b="10560"/>
          <a:stretch/>
        </p:blipFill>
        <p:spPr>
          <a:xfrm>
            <a:off x="3425605" y="4142232"/>
            <a:ext cx="2606675" cy="2076450"/>
          </a:xfrm>
          <a:prstGeom prst="rect">
            <a:avLst/>
          </a:prstGeom>
        </p:spPr>
      </p:pic>
    </p:spTree>
    <p:extLst>
      <p:ext uri="{BB962C8B-B14F-4D97-AF65-F5344CB8AC3E}">
        <p14:creationId xmlns:p14="http://schemas.microsoft.com/office/powerpoint/2010/main" val="131723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Introduction</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4" y="1900962"/>
            <a:ext cx="10112375" cy="1954213"/>
          </a:xfrm>
        </p:spPr>
        <p:txBody>
          <a:bodyPr>
            <a:normAutofit fontScale="92500" lnSpcReduction="10000"/>
          </a:bodyPr>
          <a:lstStyle/>
          <a:p>
            <a:r>
              <a:rPr lang="en-US" dirty="0">
                <a:latin typeface="Tahoma" panose="020B0604030504040204" pitchFamily="34" charset="0"/>
                <a:ea typeface="Tahoma" panose="020B0604030504040204" pitchFamily="34" charset="0"/>
                <a:cs typeface="Tahoma" panose="020B0604030504040204" pitchFamily="34" charset="0"/>
              </a:rPr>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4160520"/>
            <a:ext cx="4067175" cy="2697480"/>
          </a:xfrm>
        </p:spPr>
      </p:pic>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067175" y="4160520"/>
            <a:ext cx="4133088" cy="2697480"/>
          </a:xfrm>
        </p:spPr>
      </p:pic>
      <p:pic>
        <p:nvPicPr>
          <p:cNvPr id="17" name="Picture Placeholder 16">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4"/>
          <a:srcRect/>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3</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14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Topic one</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8099425" y="5106988"/>
            <a:ext cx="3392488" cy="1208087"/>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Subtitle</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4562856"/>
          </a:xfrm>
        </p:spPr>
      </p:pic>
    </p:spTree>
    <p:extLst>
      <p:ext uri="{BB962C8B-B14F-4D97-AF65-F5344CB8AC3E}">
        <p14:creationId xmlns:p14="http://schemas.microsoft.com/office/powerpoint/2010/main" val="47718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F331E4-9285-4CFE-8090-72BC8ABFC577}"/>
              </a:ext>
            </a:extLst>
          </p:cNvPr>
          <p:cNvSpPr>
            <a:spLocks noGrp="1"/>
          </p:cNvSpPr>
          <p:nvPr>
            <p:ph type="title"/>
          </p:nvPr>
        </p:nvSpPr>
        <p:spPr>
          <a:xfrm>
            <a:off x="838200" y="716213"/>
            <a:ext cx="10515600" cy="221225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Timeline</a:t>
            </a:r>
          </a:p>
        </p:txBody>
      </p:sp>
      <p:graphicFrame>
        <p:nvGraphicFramePr>
          <p:cNvPr id="6" name="Content Placeholder 3" descr="Timeline Placeholder">
            <a:extLst>
              <a:ext uri="{FF2B5EF4-FFF2-40B4-BE49-F238E27FC236}">
                <a16:creationId xmlns:a16="http://schemas.microsoft.com/office/drawing/2014/main" id="{2B74C635-2D06-445A-9FC5-40D09EED4C8A}"/>
              </a:ext>
            </a:extLst>
          </p:cNvPr>
          <p:cNvGraphicFramePr>
            <a:graphicFrameLocks/>
          </p:cNvGraphicFramePr>
          <p:nvPr>
            <p:extLst>
              <p:ext uri="{D42A27DB-BD31-4B8C-83A1-F6EECF244321}">
                <p14:modId xmlns:p14="http://schemas.microsoft.com/office/powerpoint/2010/main" val="1087268920"/>
              </p:ext>
            </p:extLst>
          </p:nvPr>
        </p:nvGraphicFramePr>
        <p:xfrm>
          <a:off x="838200" y="179044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Slide Number Placeholder 20">
            <a:extLst>
              <a:ext uri="{FF2B5EF4-FFF2-40B4-BE49-F238E27FC236}">
                <a16:creationId xmlns:a16="http://schemas.microsoft.com/office/drawing/2014/main" id="{196E0170-75E8-4FE2-A19C-99987C85940D}"/>
              </a:ext>
            </a:extLst>
          </p:cNvPr>
          <p:cNvSpPr>
            <a:spLocks noGrp="1"/>
          </p:cNvSpPr>
          <p:nvPr>
            <p:ph type="sldNum" sz="quarter" idx="4"/>
          </p:nvPr>
        </p:nvSpPr>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5</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0991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Chart</a:t>
            </a:r>
          </a:p>
        </p:txBody>
      </p:sp>
      <p:graphicFrame>
        <p:nvGraphicFramePr>
          <p:cNvPr id="6" name="Content Placeholder 5" descr="Bar chart placeholder">
            <a:extLst>
              <a:ext uri="{FF2B5EF4-FFF2-40B4-BE49-F238E27FC236}">
                <a16:creationId xmlns:a16="http://schemas.microsoft.com/office/drawing/2014/main" id="{CFFB332D-C417-4B0B-83E0-5DCBAA5DEC26}"/>
              </a:ext>
            </a:extLst>
          </p:cNvPr>
          <p:cNvGraphicFramePr>
            <a:graphicFrameLocks noGrp="1"/>
          </p:cNvGraphicFramePr>
          <p:nvPr>
            <p:ph idx="1"/>
            <p:extLst>
              <p:ext uri="{D42A27DB-BD31-4B8C-83A1-F6EECF244321}">
                <p14:modId xmlns:p14="http://schemas.microsoft.com/office/powerpoint/2010/main" val="2698834069"/>
              </p:ext>
            </p:extLst>
          </p:nvPr>
        </p:nvGraphicFramePr>
        <p:xfrm>
          <a:off x="838200" y="1811338"/>
          <a:ext cx="10515600" cy="4191000"/>
        </p:xfrm>
        <a:graphic>
          <a:graphicData uri="http://schemas.openxmlformats.org/drawingml/2006/chart">
            <c:chart xmlns:c="http://schemas.openxmlformats.org/drawingml/2006/chart" xmlns:r="http://schemas.openxmlformats.org/officeDocument/2006/relationships" r:id="rId2"/>
          </a:graphicData>
        </a:graphic>
      </p:graphicFrame>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6</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73938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755-9A81-4C2A-9F48-7B0CF685B25F}"/>
              </a:ext>
            </a:extLst>
          </p:cNvPr>
          <p:cNvSpPr>
            <a:spLocks noGrp="1"/>
          </p:cNvSpPr>
          <p:nvPr>
            <p:ph type="title"/>
          </p:nvPr>
        </p:nvSpPr>
        <p:spPr>
          <a:xfrm>
            <a:off x="838200" y="662427"/>
            <a:ext cx="10515600" cy="8197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Table</a:t>
            </a:r>
          </a:p>
        </p:txBody>
      </p:sp>
      <p:graphicFrame>
        <p:nvGraphicFramePr>
          <p:cNvPr id="7" name="Table 4">
            <a:extLst>
              <a:ext uri="{FF2B5EF4-FFF2-40B4-BE49-F238E27FC236}">
                <a16:creationId xmlns:a16="http://schemas.microsoft.com/office/drawing/2014/main" id="{3A3CB281-FC28-410A-93F9-208657F544C2}"/>
              </a:ext>
            </a:extLst>
          </p:cNvPr>
          <p:cNvGraphicFramePr>
            <a:graphicFrameLocks noGrp="1"/>
          </p:cNvGraphicFramePr>
          <p:nvPr>
            <p:ph idx="1"/>
            <p:extLst>
              <p:ext uri="{D42A27DB-BD31-4B8C-83A1-F6EECF244321}">
                <p14:modId xmlns:p14="http://schemas.microsoft.com/office/powerpoint/2010/main" val="2729289526"/>
              </p:ext>
            </p:extLst>
          </p:nvPr>
        </p:nvGraphicFramePr>
        <p:xfrm>
          <a:off x="838200" y="2438400"/>
          <a:ext cx="10515600" cy="3217860"/>
        </p:xfrm>
        <a:graphic>
          <a:graphicData uri="http://schemas.openxmlformats.org/drawingml/2006/table">
            <a:tbl>
              <a:tblPr firstRow="1" bandRow="1">
                <a:tableStyleId>{46F890A9-2807-4EBB-B81D-B2AA78EC7F39}</a:tableStyleId>
              </a:tblPr>
              <a:tblGrid>
                <a:gridCol w="2103120">
                  <a:extLst>
                    <a:ext uri="{9D8B030D-6E8A-4147-A177-3AD203B41FA5}">
                      <a16:colId xmlns:a16="http://schemas.microsoft.com/office/drawing/2014/main" val="296719321"/>
                    </a:ext>
                  </a:extLst>
                </a:gridCol>
                <a:gridCol w="2103120">
                  <a:extLst>
                    <a:ext uri="{9D8B030D-6E8A-4147-A177-3AD203B41FA5}">
                      <a16:colId xmlns:a16="http://schemas.microsoft.com/office/drawing/2014/main" val="974205831"/>
                    </a:ext>
                  </a:extLst>
                </a:gridCol>
                <a:gridCol w="2103120">
                  <a:extLst>
                    <a:ext uri="{9D8B030D-6E8A-4147-A177-3AD203B41FA5}">
                      <a16:colId xmlns:a16="http://schemas.microsoft.com/office/drawing/2014/main" val="1960624298"/>
                    </a:ext>
                  </a:extLst>
                </a:gridCol>
                <a:gridCol w="2103120">
                  <a:extLst>
                    <a:ext uri="{9D8B030D-6E8A-4147-A177-3AD203B41FA5}">
                      <a16:colId xmlns:a16="http://schemas.microsoft.com/office/drawing/2014/main" val="1744632408"/>
                    </a:ext>
                  </a:extLst>
                </a:gridCol>
                <a:gridCol w="2103120">
                  <a:extLst>
                    <a:ext uri="{9D8B030D-6E8A-4147-A177-3AD203B41FA5}">
                      <a16:colId xmlns:a16="http://schemas.microsoft.com/office/drawing/2014/main" val="1953531766"/>
                    </a:ext>
                  </a:extLst>
                </a:gridCol>
              </a:tblGrid>
              <a:tr h="643572">
                <a:tc>
                  <a:txBody>
                    <a:bodyP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Category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Category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Category 3</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Category 4</a:t>
                      </a:r>
                    </a:p>
                  </a:txBody>
                  <a:tcPr anchor="ctr"/>
                </a:tc>
                <a:extLst>
                  <a:ext uri="{0D108BD9-81ED-4DB2-BD59-A6C34878D82A}">
                    <a16:rowId xmlns:a16="http://schemas.microsoft.com/office/drawing/2014/main" val="1015435894"/>
                  </a:ext>
                </a:extLst>
              </a:tr>
              <a:tr h="643572">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Item 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4.5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2.3</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1.7</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5</a:t>
                      </a:r>
                      <a:r>
                        <a:rPr lang="en-US" sz="1800" dirty="0">
                          <a:latin typeface="Tahoma" panose="020B0604030504040204" pitchFamily="34" charset="0"/>
                          <a:ea typeface="Tahoma" panose="020B0604030504040204" pitchFamily="34" charset="0"/>
                          <a:cs typeface="Tahoma" panose="020B0604030504040204" pitchFamily="34" charset="0"/>
                        </a:rPr>
                        <a:t>.0</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817988574"/>
                  </a:ext>
                </a:extLst>
              </a:tr>
              <a:tr h="643572">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Item 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3.2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5.1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4.4</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3</a:t>
                      </a:r>
                      <a:r>
                        <a:rPr lang="en-US" sz="1800" dirty="0">
                          <a:latin typeface="Tahoma" panose="020B0604030504040204" pitchFamily="34" charset="0"/>
                          <a:ea typeface="Tahoma" panose="020B0604030504040204" pitchFamily="34" charset="0"/>
                          <a:cs typeface="Tahoma" panose="020B0604030504040204" pitchFamily="34" charset="0"/>
                        </a:rPr>
                        <a:t>.0</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94418749"/>
                  </a:ext>
                </a:extLst>
              </a:tr>
              <a:tr h="643572">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Item 3</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2.1</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1.7</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2.8</a:t>
                      </a:r>
                    </a:p>
                  </a:txBody>
                  <a:tcPr anchor="ctr"/>
                </a:tc>
                <a:extLst>
                  <a:ext uri="{0D108BD9-81ED-4DB2-BD59-A6C34878D82A}">
                    <a16:rowId xmlns:a16="http://schemas.microsoft.com/office/drawing/2014/main" val="1936791997"/>
                  </a:ext>
                </a:extLst>
              </a:tr>
              <a:tr h="643572">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Item 4</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4.5</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2.2</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1.7</a:t>
                      </a:r>
                    </a:p>
                  </a:txBody>
                  <a:tcPr anchor="ctr"/>
                </a:tc>
                <a:tc>
                  <a: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7</a:t>
                      </a:r>
                      <a:r>
                        <a:rPr lang="en-US" sz="1800" dirty="0">
                          <a:latin typeface="Tahoma" panose="020B0604030504040204" pitchFamily="34" charset="0"/>
                          <a:ea typeface="Tahoma" panose="020B0604030504040204" pitchFamily="34" charset="0"/>
                          <a:cs typeface="Tahoma" panose="020B0604030504040204" pitchFamily="34" charset="0"/>
                        </a:rPr>
                        <a:t>.0</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447697052"/>
                  </a:ext>
                </a:extLst>
              </a:tr>
            </a:tbl>
          </a:graphicData>
        </a:graphic>
      </p:graphicFrame>
      <p:sp>
        <p:nvSpPr>
          <p:cNvPr id="66" name="Slide Number Placeholder 65">
            <a:extLst>
              <a:ext uri="{FF2B5EF4-FFF2-40B4-BE49-F238E27FC236}">
                <a16:creationId xmlns:a16="http://schemas.microsoft.com/office/drawing/2014/main" id="{66335940-4EDC-4550-8115-003BDF496E63}"/>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7</a:t>
            </a:fld>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58986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81330-A59C-4CCA-93EA-79083C5686A1}"/>
              </a:ext>
            </a:extLst>
          </p:cNvPr>
          <p:cNvSpPr>
            <a:spLocks noGrp="1"/>
          </p:cNvSpPr>
          <p:nvPr>
            <p:ph type="ctrTitle"/>
          </p:nvPr>
        </p:nvSpPr>
        <p:spPr>
          <a:xfrm>
            <a:off x="673754" y="709622"/>
            <a:ext cx="10890565" cy="589966"/>
          </a:xfrm>
        </p:spPr>
        <p:txBody>
          <a:bodyPr/>
          <a:lstStyle/>
          <a:p>
            <a:pPr algn="l"/>
            <a:r>
              <a:rPr lang="en-US" dirty="0">
                <a:latin typeface="Tahoma" panose="020B0604030504040204" pitchFamily="34" charset="0"/>
                <a:ea typeface="Tahoma" panose="020B0604030504040204" pitchFamily="34" charset="0"/>
                <a:cs typeface="Tahoma" panose="020B0604030504040204" pitchFamily="34" charset="0"/>
              </a:rPr>
              <a:t>Winter</a:t>
            </a:r>
          </a:p>
        </p:txBody>
      </p:sp>
      <p:sp>
        <p:nvSpPr>
          <p:cNvPr id="6" name="Subtitle 5">
            <a:extLst>
              <a:ext uri="{FF2B5EF4-FFF2-40B4-BE49-F238E27FC236}">
                <a16:creationId xmlns:a16="http://schemas.microsoft.com/office/drawing/2014/main" id="{1F317163-C483-40FC-8872-773FA60DB992}"/>
              </a:ext>
            </a:extLst>
          </p:cNvPr>
          <p:cNvSpPr>
            <a:spLocks noGrp="1"/>
          </p:cNvSpPr>
          <p:nvPr>
            <p:ph type="subTitle" idx="1"/>
          </p:nvPr>
        </p:nvSpPr>
        <p:spPr>
          <a:xfrm>
            <a:off x="824454" y="2042752"/>
            <a:ext cx="4020530" cy="4105626"/>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Walt Disney</a:t>
            </a:r>
          </a:p>
        </p:txBody>
      </p:sp>
      <p:sp>
        <p:nvSpPr>
          <p:cNvPr id="22" name="Slide Number Placeholder 21">
            <a:extLst>
              <a:ext uri="{FF2B5EF4-FFF2-40B4-BE49-F238E27FC236}">
                <a16:creationId xmlns:a16="http://schemas.microsoft.com/office/drawing/2014/main" id="{6BB31DF5-C74E-43EC-894C-2E5DC0D59A04}"/>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8</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a:extLst>
              <a:ext uri="{FF2B5EF4-FFF2-40B4-BE49-F238E27FC236}">
                <a16:creationId xmlns:a16="http://schemas.microsoft.com/office/drawing/2014/main" id="{0E40A13A-4F5C-89C6-4FD4-0B1BD69C3F9D}"/>
              </a:ext>
            </a:extLst>
          </p:cNvPr>
          <p:cNvPicPr>
            <a:picLocks noChangeAspect="1"/>
          </p:cNvPicPr>
          <p:nvPr/>
        </p:nvPicPr>
        <p:blipFill rotWithShape="1">
          <a:blip r:embed="rId2"/>
          <a:srcRect t="6091" b="5850"/>
          <a:stretch/>
        </p:blipFill>
        <p:spPr>
          <a:xfrm>
            <a:off x="8715489" y="1847871"/>
            <a:ext cx="3217718" cy="3777926"/>
          </a:xfrm>
          <a:prstGeom prst="rect">
            <a:avLst/>
          </a:prstGeom>
        </p:spPr>
      </p:pic>
      <p:pic>
        <p:nvPicPr>
          <p:cNvPr id="3" name="Picture 2">
            <a:extLst>
              <a:ext uri="{FF2B5EF4-FFF2-40B4-BE49-F238E27FC236}">
                <a16:creationId xmlns:a16="http://schemas.microsoft.com/office/drawing/2014/main" id="{A2482ABA-FA2B-8F44-ACEE-5748969AFC8E}"/>
              </a:ext>
            </a:extLst>
          </p:cNvPr>
          <p:cNvPicPr>
            <a:picLocks noChangeAspect="1"/>
          </p:cNvPicPr>
          <p:nvPr/>
        </p:nvPicPr>
        <p:blipFill rotWithShape="1">
          <a:blip r:embed="rId3"/>
          <a:srcRect t="5055" b="6887"/>
          <a:stretch/>
        </p:blipFill>
        <p:spPr>
          <a:xfrm>
            <a:off x="5249226" y="1847871"/>
            <a:ext cx="3217718" cy="3777926"/>
          </a:xfrm>
          <a:prstGeom prst="rect">
            <a:avLst/>
          </a:prstGeom>
        </p:spPr>
      </p:pic>
    </p:spTree>
    <p:extLst>
      <p:ext uri="{BB962C8B-B14F-4D97-AF65-F5344CB8AC3E}">
        <p14:creationId xmlns:p14="http://schemas.microsoft.com/office/powerpoint/2010/main" val="86743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328064" y="1136221"/>
            <a:ext cx="5448300" cy="1240966"/>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Spring</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5557983" y="2742312"/>
            <a:ext cx="5115674" cy="3507457"/>
          </a:xfrm>
        </p:spPr>
        <p:txBody>
          <a:bodyPr>
            <a:normAutofit fontScale="92500" lnSpcReduction="10000"/>
          </a:bodyPr>
          <a:lstStyle/>
          <a:p>
            <a:r>
              <a:rPr lang="en-US" dirty="0">
                <a:latin typeface="Tahoma" panose="020B0604030504040204" pitchFamily="34" charset="0"/>
                <a:ea typeface="Tahoma" panose="020B0604030504040204" pitchFamily="34" charset="0"/>
                <a:cs typeface="Tahoma" panose="020B0604030504040204" pitchFamily="34" charset="0"/>
              </a:rPr>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9" name="Picture Placeholder 8" descr="A close up of a green tree branch with a baby pine cone">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l="15957" r="9566"/>
          <a:stretch/>
        </p:blipFill>
        <p:spPr>
          <a:xfrm>
            <a:off x="415636" y="3750310"/>
            <a:ext cx="3582122" cy="2606040"/>
          </a:xfrm>
        </p:spPr>
      </p:pic>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latin typeface="Tahoma" panose="020B0604030504040204" pitchFamily="34" charset="0"/>
                <a:ea typeface="Tahoma" panose="020B0604030504040204" pitchFamily="34" charset="0"/>
                <a:cs typeface="Tahoma" panose="020B0604030504040204" pitchFamily="34" charset="0"/>
              </a:rPr>
              <a:pPr/>
              <a:t>9</a:t>
            </a:fld>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031B91BF-AF44-DDF1-C6FB-F4B7DED42AB8}"/>
              </a:ext>
            </a:extLst>
          </p:cNvPr>
          <p:cNvPicPr>
            <a:picLocks noChangeAspect="1"/>
          </p:cNvPicPr>
          <p:nvPr/>
        </p:nvPicPr>
        <p:blipFill rotWithShape="1">
          <a:blip r:embed="rId3"/>
          <a:srcRect t="19697" b="29158"/>
          <a:stretch/>
        </p:blipFill>
        <p:spPr>
          <a:xfrm>
            <a:off x="415636" y="367942"/>
            <a:ext cx="3582122" cy="3256962"/>
          </a:xfrm>
          <a:prstGeom prst="rect">
            <a:avLst/>
          </a:prstGeom>
        </p:spPr>
      </p:pic>
    </p:spTree>
    <p:extLst>
      <p:ext uri="{BB962C8B-B14F-4D97-AF65-F5344CB8AC3E}">
        <p14:creationId xmlns:p14="http://schemas.microsoft.com/office/powerpoint/2010/main" val="1903762141"/>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74</TotalTime>
  <Words>546</Words>
  <Application>Microsoft Office PowerPoint</Application>
  <PresentationFormat>Widescreen</PresentationFormat>
  <Paragraphs>102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Dante</vt:lpstr>
      <vt:lpstr>Tahoma</vt:lpstr>
      <vt:lpstr>PineVTI</vt:lpstr>
      <vt:lpstr>Presentation title</vt:lpstr>
      <vt:lpstr>Agenda</vt:lpstr>
      <vt:lpstr>Introduction</vt:lpstr>
      <vt:lpstr>Topic one</vt:lpstr>
      <vt:lpstr>Timeline</vt:lpstr>
      <vt:lpstr>Chart</vt:lpstr>
      <vt:lpstr>Table</vt:lpstr>
      <vt:lpstr>Winter</vt:lpstr>
      <vt:lpstr>Spring</vt:lpstr>
      <vt:lpstr>Summer</vt:lpstr>
      <vt:lpstr>Fall</vt:lpstr>
      <vt:lpstr>Team</vt:lpstr>
      <vt:lpstr>Content</vt:lpstr>
      <vt:lpstr>Additional content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Kayla Ketner</dc:creator>
  <cp:lastModifiedBy>Kayla Ketner</cp:lastModifiedBy>
  <cp:revision>1</cp:revision>
  <dcterms:created xsi:type="dcterms:W3CDTF">2024-08-07T20:05:08Z</dcterms:created>
  <dcterms:modified xsi:type="dcterms:W3CDTF">2024-08-07T21:19:45Z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